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6318" r:id="rId5"/>
    <p:sldMasterId id="2147486375" r:id="rId6"/>
  </p:sldMasterIdLst>
  <p:notesMasterIdLst>
    <p:notesMasterId r:id="rId28"/>
  </p:notesMasterIdLst>
  <p:sldIdLst>
    <p:sldId id="340" r:id="rId7"/>
    <p:sldId id="2147469430" r:id="rId8"/>
    <p:sldId id="2134805485" r:id="rId9"/>
    <p:sldId id="2147469745" r:id="rId10"/>
    <p:sldId id="10604" r:id="rId11"/>
    <p:sldId id="2147469759" r:id="rId12"/>
    <p:sldId id="589" r:id="rId13"/>
    <p:sldId id="2147469761" r:id="rId14"/>
    <p:sldId id="10609" r:id="rId15"/>
    <p:sldId id="2147469760" r:id="rId16"/>
    <p:sldId id="2147469758" r:id="rId17"/>
    <p:sldId id="2147469756" r:id="rId18"/>
    <p:sldId id="2147469752" r:id="rId19"/>
    <p:sldId id="2147469753" r:id="rId20"/>
    <p:sldId id="2147469749" r:id="rId21"/>
    <p:sldId id="2147469750" r:id="rId22"/>
    <p:sldId id="2147469751" r:id="rId23"/>
    <p:sldId id="2147469755" r:id="rId24"/>
    <p:sldId id="2147469754" r:id="rId25"/>
    <p:sldId id="2147469757" r:id="rId26"/>
    <p:sldId id="2147469742" r:id="rId27"/>
  </p:sldIdLst>
  <p:sldSz cx="12192000" cy="6858000"/>
  <p:notesSz cx="6858000" cy="1571625"/>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63B98AFE-A62C-413A-95FF-83AF4A52FA53}">
          <p14:sldIdLst>
            <p14:sldId id="340"/>
            <p14:sldId id="2147469430"/>
            <p14:sldId id="2134805485"/>
            <p14:sldId id="2147469745"/>
          </p14:sldIdLst>
        </p14:section>
        <p14:section name="ML" id="{1AD4EEDC-6D47-40DE-B471-A7B438668AB9}">
          <p14:sldIdLst>
            <p14:sldId id="10604"/>
            <p14:sldId id="2147469759"/>
            <p14:sldId id="589"/>
            <p14:sldId id="2147469761"/>
            <p14:sldId id="10609"/>
            <p14:sldId id="2147469760"/>
            <p14:sldId id="2147469758"/>
            <p14:sldId id="2147469756"/>
            <p14:sldId id="2147469752"/>
            <p14:sldId id="2147469753"/>
            <p14:sldId id="2147469749"/>
            <p14:sldId id="2147469750"/>
            <p14:sldId id="2147469751"/>
            <p14:sldId id="2147469755"/>
            <p14:sldId id="2147469754"/>
          </p14:sldIdLst>
        </p14:section>
        <p14:section name="END" id="{A528F949-2601-4642-A994-ED54E7E859FE}">
          <p14:sldIdLst>
            <p14:sldId id="2147469757"/>
            <p14:sldId id="21474697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206F2A-8F35-B970-88C8-5EC41339FF2D}" name="Jason M. Anderson" initials="JMA" userId="S::janders@microsoft.com::03e7819c-56fd-4e3f-970f-c7d94de75754" providerId="AD"/>
  <p188:author id="{4F24DE6F-07C4-7F75-92C4-FE88BC57E5B5}" name="Robin Sutara (CERKA)" initials="RS(" userId="S::robinc@microsoft.com::3771bfb8-b298-4a67-b3e9-06e8d8c80e18" providerId="AD"/>
  <p188:author id="{622A0691-4814-4EE1-FAAA-C682F378EB0B}" name="Ivy Kim" initials="IK" userId="S::ivkim@microsoft.com::b31d0c2d-2b21-497d-b95b-9a114683f2eb" providerId="AD"/>
  <p188:author id="{57578BC3-CB80-31AF-5343-C247C58F5D89}" name="Corinne Cavanaugh" initials="CC" userId="S::cocavana@microsoft.com::01ac5d3f-2326-4327-a574-b9634c2e1a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A20"/>
    <a:srgbClr val="2BA2BC"/>
    <a:srgbClr val="50E6FF"/>
    <a:srgbClr val="FF8A00"/>
    <a:srgbClr val="5FB0BE"/>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2" autoAdjust="0"/>
    <p:restoredTop sz="88447" autoAdjust="0"/>
  </p:normalViewPr>
  <p:slideViewPr>
    <p:cSldViewPr snapToGrid="0">
      <p:cViewPr>
        <p:scale>
          <a:sx n="100" d="100"/>
          <a:sy n="100" d="100"/>
        </p:scale>
        <p:origin x="426" y="54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4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e10fcc43-9abd-4aad-af2d-b6bb7d9e18eb" providerId="ADAL" clId="{FC7D9AE4-EA18-44F1-8865-60D022AF569F}"/>
    <pc:docChg chg="undo redo custSel addSld delSld modSld sldOrd addSection delSection modSection">
      <pc:chgData name="Hiram Fleitas" userId="e10fcc43-9abd-4aad-af2d-b6bb7d9e18eb" providerId="ADAL" clId="{FC7D9AE4-EA18-44F1-8865-60D022AF569F}" dt="2021-06-24T13:57:00.722" v="1771"/>
      <pc:docMkLst>
        <pc:docMk/>
      </pc:docMkLst>
      <pc:sldChg chg="modSp mod">
        <pc:chgData name="Hiram Fleitas" userId="e10fcc43-9abd-4aad-af2d-b6bb7d9e18eb" providerId="ADAL" clId="{FC7D9AE4-EA18-44F1-8865-60D022AF569F}" dt="2021-06-22T14:27:57.221" v="27" actId="20577"/>
        <pc:sldMkLst>
          <pc:docMk/>
          <pc:sldMk cId="3635852913" sldId="340"/>
        </pc:sldMkLst>
        <pc:spChg chg="mod">
          <ac:chgData name="Hiram Fleitas" userId="e10fcc43-9abd-4aad-af2d-b6bb7d9e18eb" providerId="ADAL" clId="{FC7D9AE4-EA18-44F1-8865-60D022AF569F}" dt="2021-06-22T14:27:57.221" v="27" actId="20577"/>
          <ac:spMkLst>
            <pc:docMk/>
            <pc:sldMk cId="3635852913" sldId="340"/>
            <ac:spMk id="10" creationId="{D4C3D4D5-5F13-4B77-83D8-6908EBA75B09}"/>
          </ac:spMkLst>
        </pc:spChg>
      </pc:sldChg>
      <pc:sldChg chg="addSp modSp mod modAnim">
        <pc:chgData name="Hiram Fleitas" userId="e10fcc43-9abd-4aad-af2d-b6bb7d9e18eb" providerId="ADAL" clId="{FC7D9AE4-EA18-44F1-8865-60D022AF569F}" dt="2021-06-23T17:52:36.178" v="1501" actId="1076"/>
        <pc:sldMkLst>
          <pc:docMk/>
          <pc:sldMk cId="1014648071" sldId="2134805050"/>
        </pc:sldMkLst>
        <pc:spChg chg="mod">
          <ac:chgData name="Hiram Fleitas" userId="e10fcc43-9abd-4aad-af2d-b6bb7d9e18eb" providerId="ADAL" clId="{FC7D9AE4-EA18-44F1-8865-60D022AF569F}" dt="2021-06-23T17:22:02.828" v="1344" actId="20577"/>
          <ac:spMkLst>
            <pc:docMk/>
            <pc:sldMk cId="1014648071" sldId="2134805050"/>
            <ac:spMk id="2" creationId="{AA3C051A-0094-4CE5-81E3-7ECEDA731945}"/>
          </ac:spMkLst>
        </pc:spChg>
        <pc:spChg chg="mod">
          <ac:chgData name="Hiram Fleitas" userId="e10fcc43-9abd-4aad-af2d-b6bb7d9e18eb" providerId="ADAL" clId="{FC7D9AE4-EA18-44F1-8865-60D022AF569F}" dt="2021-06-23T17:21:39.050" v="1340" actId="20577"/>
          <ac:spMkLst>
            <pc:docMk/>
            <pc:sldMk cId="1014648071" sldId="2134805050"/>
            <ac:spMk id="3" creationId="{229F1598-6A26-4C11-8870-3F08CB4A2BC8}"/>
          </ac:spMkLst>
        </pc:spChg>
        <pc:spChg chg="add mod">
          <ac:chgData name="Hiram Fleitas" userId="e10fcc43-9abd-4aad-af2d-b6bb7d9e18eb" providerId="ADAL" clId="{FC7D9AE4-EA18-44F1-8865-60D022AF569F}" dt="2021-06-23T17:52:36.178" v="1501" actId="1076"/>
          <ac:spMkLst>
            <pc:docMk/>
            <pc:sldMk cId="1014648071" sldId="2134805050"/>
            <ac:spMk id="5" creationId="{84D705C1-3B87-4816-B5F7-30A21E532694}"/>
          </ac:spMkLst>
        </pc:spChg>
      </pc:sldChg>
      <pc:sldChg chg="delSp modSp mod modAnim">
        <pc:chgData name="Hiram Fleitas" userId="e10fcc43-9abd-4aad-af2d-b6bb7d9e18eb" providerId="ADAL" clId="{FC7D9AE4-EA18-44F1-8865-60D022AF569F}" dt="2021-06-23T04:10:16.572" v="981" actId="1076"/>
        <pc:sldMkLst>
          <pc:docMk/>
          <pc:sldMk cId="1938323358" sldId="2147469430"/>
        </pc:sldMkLst>
        <pc:spChg chg="del">
          <ac:chgData name="Hiram Fleitas" userId="e10fcc43-9abd-4aad-af2d-b6bb7d9e18eb" providerId="ADAL" clId="{FC7D9AE4-EA18-44F1-8865-60D022AF569F}" dt="2021-06-22T16:54:59.303" v="195" actId="478"/>
          <ac:spMkLst>
            <pc:docMk/>
            <pc:sldMk cId="1938323358" sldId="2147469430"/>
            <ac:spMk id="2" creationId="{9D459FA6-2B47-46CD-9957-913FAE29F59C}"/>
          </ac:spMkLst>
        </pc:spChg>
        <pc:spChg chg="mod">
          <ac:chgData name="Hiram Fleitas" userId="e10fcc43-9abd-4aad-af2d-b6bb7d9e18eb" providerId="ADAL" clId="{FC7D9AE4-EA18-44F1-8865-60D022AF569F}" dt="2021-06-23T04:10:16.572" v="981" actId="1076"/>
          <ac:spMkLst>
            <pc:docMk/>
            <pc:sldMk cId="1938323358" sldId="2147469430"/>
            <ac:spMk id="13" creationId="{19362C79-ABC5-4726-89A6-C385DD2986C0}"/>
          </ac:spMkLst>
        </pc:spChg>
        <pc:spChg chg="del">
          <ac:chgData name="Hiram Fleitas" userId="e10fcc43-9abd-4aad-af2d-b6bb7d9e18eb" providerId="ADAL" clId="{FC7D9AE4-EA18-44F1-8865-60D022AF569F}" dt="2021-06-22T16:54:59.303" v="195" actId="478"/>
          <ac:spMkLst>
            <pc:docMk/>
            <pc:sldMk cId="1938323358" sldId="2147469430"/>
            <ac:spMk id="25" creationId="{49BA09E4-E897-4683-9D40-33E597525119}"/>
          </ac:spMkLst>
        </pc:spChg>
        <pc:spChg chg="del">
          <ac:chgData name="Hiram Fleitas" userId="e10fcc43-9abd-4aad-af2d-b6bb7d9e18eb" providerId="ADAL" clId="{FC7D9AE4-EA18-44F1-8865-60D022AF569F}" dt="2021-06-22T16:54:59.303" v="195" actId="478"/>
          <ac:spMkLst>
            <pc:docMk/>
            <pc:sldMk cId="1938323358" sldId="2147469430"/>
            <ac:spMk id="27" creationId="{63E76D8E-7A80-4E56-A444-E08434D6DB66}"/>
          </ac:spMkLst>
        </pc:spChg>
        <pc:spChg chg="del">
          <ac:chgData name="Hiram Fleitas" userId="e10fcc43-9abd-4aad-af2d-b6bb7d9e18eb" providerId="ADAL" clId="{FC7D9AE4-EA18-44F1-8865-60D022AF569F}" dt="2021-06-22T16:54:59.303" v="195" actId="478"/>
          <ac:spMkLst>
            <pc:docMk/>
            <pc:sldMk cId="1938323358" sldId="2147469430"/>
            <ac:spMk id="28" creationId="{5A131C4F-CD13-467A-A7F1-2865B876E1B8}"/>
          </ac:spMkLst>
        </pc:spChg>
        <pc:spChg chg="del">
          <ac:chgData name="Hiram Fleitas" userId="e10fcc43-9abd-4aad-af2d-b6bb7d9e18eb" providerId="ADAL" clId="{FC7D9AE4-EA18-44F1-8865-60D022AF569F}" dt="2021-06-22T16:54:59.303" v="195" actId="478"/>
          <ac:spMkLst>
            <pc:docMk/>
            <pc:sldMk cId="1938323358" sldId="2147469430"/>
            <ac:spMk id="29" creationId="{78489725-3A57-44F3-82C7-CAEA0D2AC54D}"/>
          </ac:spMkLst>
        </pc:spChg>
        <pc:spChg chg="mod">
          <ac:chgData name="Hiram Fleitas" userId="e10fcc43-9abd-4aad-af2d-b6bb7d9e18eb" providerId="ADAL" clId="{FC7D9AE4-EA18-44F1-8865-60D022AF569F}" dt="2021-06-22T16:53:48.048" v="39" actId="20577"/>
          <ac:spMkLst>
            <pc:docMk/>
            <pc:sldMk cId="1938323358" sldId="2147469430"/>
            <ac:spMk id="40" creationId="{06AA60C3-565F-4916-8494-C16622CF90DA}"/>
          </ac:spMkLst>
        </pc:spChg>
        <pc:picChg chg="del">
          <ac:chgData name="Hiram Fleitas" userId="e10fcc43-9abd-4aad-af2d-b6bb7d9e18eb" providerId="ADAL" clId="{FC7D9AE4-EA18-44F1-8865-60D022AF569F}" dt="2021-06-22T16:54:59.303" v="195" actId="478"/>
          <ac:picMkLst>
            <pc:docMk/>
            <pc:sldMk cId="1938323358" sldId="2147469430"/>
            <ac:picMk id="3" creationId="{0709737C-EE9A-46F3-81F8-F02C60878A43}"/>
          </ac:picMkLst>
        </pc:picChg>
        <pc:picChg chg="del">
          <ac:chgData name="Hiram Fleitas" userId="e10fcc43-9abd-4aad-af2d-b6bb7d9e18eb" providerId="ADAL" clId="{FC7D9AE4-EA18-44F1-8865-60D022AF569F}" dt="2021-06-22T16:54:59.303" v="195" actId="478"/>
          <ac:picMkLst>
            <pc:docMk/>
            <pc:sldMk cId="1938323358" sldId="2147469430"/>
            <ac:picMk id="12" creationId="{20435ED8-5B78-4C30-8F35-60B4C0E694AC}"/>
          </ac:picMkLst>
        </pc:picChg>
        <pc:picChg chg="del">
          <ac:chgData name="Hiram Fleitas" userId="e10fcc43-9abd-4aad-af2d-b6bb7d9e18eb" providerId="ADAL" clId="{FC7D9AE4-EA18-44F1-8865-60D022AF569F}" dt="2021-06-22T16:54:59.303" v="195" actId="478"/>
          <ac:picMkLst>
            <pc:docMk/>
            <pc:sldMk cId="1938323358" sldId="2147469430"/>
            <ac:picMk id="32" creationId="{0511E9E6-B0F2-4414-8A7F-3ABBEB7961E5}"/>
          </ac:picMkLst>
        </pc:picChg>
        <pc:picChg chg="del">
          <ac:chgData name="Hiram Fleitas" userId="e10fcc43-9abd-4aad-af2d-b6bb7d9e18eb" providerId="ADAL" clId="{FC7D9AE4-EA18-44F1-8865-60D022AF569F}" dt="2021-06-22T16:54:59.303" v="195" actId="478"/>
          <ac:picMkLst>
            <pc:docMk/>
            <pc:sldMk cId="1938323358" sldId="2147469430"/>
            <ac:picMk id="1026" creationId="{15D11407-E243-46C4-810A-A9CE1B4F046C}"/>
          </ac:picMkLst>
        </pc:picChg>
      </pc:sldChg>
      <pc:sldChg chg="modSp mod">
        <pc:chgData name="Hiram Fleitas" userId="e10fcc43-9abd-4aad-af2d-b6bb7d9e18eb" providerId="ADAL" clId="{FC7D9AE4-EA18-44F1-8865-60D022AF569F}" dt="2021-06-22T17:26:55.262" v="503" actId="1076"/>
        <pc:sldMkLst>
          <pc:docMk/>
          <pc:sldMk cId="2775166275" sldId="2147469683"/>
        </pc:sldMkLst>
        <pc:spChg chg="mod">
          <ac:chgData name="Hiram Fleitas" userId="e10fcc43-9abd-4aad-af2d-b6bb7d9e18eb" providerId="ADAL" clId="{FC7D9AE4-EA18-44F1-8865-60D022AF569F}" dt="2021-06-22T17:26:55.262" v="503" actId="1076"/>
          <ac:spMkLst>
            <pc:docMk/>
            <pc:sldMk cId="2775166275" sldId="2147469683"/>
            <ac:spMk id="13" creationId="{19362C79-ABC5-4726-89A6-C385DD2986C0}"/>
          </ac:spMkLst>
        </pc:spChg>
      </pc:sldChg>
      <pc:sldChg chg="modSp mod">
        <pc:chgData name="Hiram Fleitas" userId="e10fcc43-9abd-4aad-af2d-b6bb7d9e18eb" providerId="ADAL" clId="{FC7D9AE4-EA18-44F1-8865-60D022AF569F}" dt="2021-06-23T01:40:05.394" v="633" actId="21"/>
        <pc:sldMkLst>
          <pc:docMk/>
          <pc:sldMk cId="591416904" sldId="2147469684"/>
        </pc:sldMkLst>
        <pc:spChg chg="mod">
          <ac:chgData name="Hiram Fleitas" userId="e10fcc43-9abd-4aad-af2d-b6bb7d9e18eb" providerId="ADAL" clId="{FC7D9AE4-EA18-44F1-8865-60D022AF569F}" dt="2021-06-23T01:40:05.394" v="633" actId="21"/>
          <ac:spMkLst>
            <pc:docMk/>
            <pc:sldMk cId="591416904" sldId="2147469684"/>
            <ac:spMk id="10" creationId="{D4C3D4D5-5F13-4B77-83D8-6908EBA75B09}"/>
          </ac:spMkLst>
        </pc:spChg>
      </pc:sldChg>
      <pc:sldChg chg="modSp add mod">
        <pc:chgData name="Hiram Fleitas" userId="e10fcc43-9abd-4aad-af2d-b6bb7d9e18eb" providerId="ADAL" clId="{FC7D9AE4-EA18-44F1-8865-60D022AF569F}" dt="2021-06-22T17:26:32.162" v="502" actId="1076"/>
        <pc:sldMkLst>
          <pc:docMk/>
          <pc:sldMk cId="3545408995" sldId="2147469685"/>
        </pc:sldMkLst>
        <pc:spChg chg="mod">
          <ac:chgData name="Hiram Fleitas" userId="e10fcc43-9abd-4aad-af2d-b6bb7d9e18eb" providerId="ADAL" clId="{FC7D9AE4-EA18-44F1-8865-60D022AF569F}" dt="2021-06-22T17:26:32.162" v="502" actId="1076"/>
          <ac:spMkLst>
            <pc:docMk/>
            <pc:sldMk cId="3545408995" sldId="2147469685"/>
            <ac:spMk id="13" creationId="{19362C79-ABC5-4726-89A6-C385DD2986C0}"/>
          </ac:spMkLst>
        </pc:spChg>
      </pc:sldChg>
      <pc:sldChg chg="addSp delSp modSp new mod modTransition">
        <pc:chgData name="Hiram Fleitas" userId="e10fcc43-9abd-4aad-af2d-b6bb7d9e18eb" providerId="ADAL" clId="{FC7D9AE4-EA18-44F1-8865-60D022AF569F}" dt="2021-06-23T01:43:59.621" v="643" actId="1076"/>
        <pc:sldMkLst>
          <pc:docMk/>
          <pc:sldMk cId="2579635431" sldId="2147469686"/>
        </pc:sldMkLst>
        <pc:spChg chg="del">
          <ac:chgData name="Hiram Fleitas" userId="e10fcc43-9abd-4aad-af2d-b6bb7d9e18eb" providerId="ADAL" clId="{FC7D9AE4-EA18-44F1-8865-60D022AF569F}" dt="2021-06-23T00:52:28.407" v="515" actId="478"/>
          <ac:spMkLst>
            <pc:docMk/>
            <pc:sldMk cId="2579635431" sldId="2147469686"/>
            <ac:spMk id="2" creationId="{8FB056AC-E80F-4444-B9B6-A597C5655FD5}"/>
          </ac:spMkLst>
        </pc:spChg>
        <pc:spChg chg="del">
          <ac:chgData name="Hiram Fleitas" userId="e10fcc43-9abd-4aad-af2d-b6bb7d9e18eb" providerId="ADAL" clId="{FC7D9AE4-EA18-44F1-8865-60D022AF569F}" dt="2021-06-23T00:52:27.515" v="514" actId="478"/>
          <ac:spMkLst>
            <pc:docMk/>
            <pc:sldMk cId="2579635431" sldId="2147469686"/>
            <ac:spMk id="3" creationId="{8432C764-63DB-41E8-908A-A51E787A9BF4}"/>
          </ac:spMkLst>
        </pc:spChg>
        <pc:picChg chg="add del">
          <ac:chgData name="Hiram Fleitas" userId="e10fcc43-9abd-4aad-af2d-b6bb7d9e18eb" providerId="ADAL" clId="{FC7D9AE4-EA18-44F1-8865-60D022AF569F}" dt="2021-06-23T00:53:33.726" v="517" actId="22"/>
          <ac:picMkLst>
            <pc:docMk/>
            <pc:sldMk cId="2579635431" sldId="2147469686"/>
            <ac:picMk id="5" creationId="{4AAEA150-1156-4D7C-BD51-4E68DB67045E}"/>
          </ac:picMkLst>
        </pc:picChg>
        <pc:picChg chg="add del">
          <ac:chgData name="Hiram Fleitas" userId="e10fcc43-9abd-4aad-af2d-b6bb7d9e18eb" providerId="ADAL" clId="{FC7D9AE4-EA18-44F1-8865-60D022AF569F}" dt="2021-06-23T00:54:52.410" v="519" actId="22"/>
          <ac:picMkLst>
            <pc:docMk/>
            <pc:sldMk cId="2579635431" sldId="2147469686"/>
            <ac:picMk id="7" creationId="{47FA7D0B-5723-4CA1-9331-80708DA23223}"/>
          </ac:picMkLst>
        </pc:picChg>
        <pc:picChg chg="add del">
          <ac:chgData name="Hiram Fleitas" userId="e10fcc43-9abd-4aad-af2d-b6bb7d9e18eb" providerId="ADAL" clId="{FC7D9AE4-EA18-44F1-8865-60D022AF569F}" dt="2021-06-23T00:55:13.019" v="521" actId="22"/>
          <ac:picMkLst>
            <pc:docMk/>
            <pc:sldMk cId="2579635431" sldId="2147469686"/>
            <ac:picMk id="9" creationId="{4CA0B28E-7E87-42B1-8520-3FF6B76728FA}"/>
          </ac:picMkLst>
        </pc:picChg>
        <pc:picChg chg="add del">
          <ac:chgData name="Hiram Fleitas" userId="e10fcc43-9abd-4aad-af2d-b6bb7d9e18eb" providerId="ADAL" clId="{FC7D9AE4-EA18-44F1-8865-60D022AF569F}" dt="2021-06-23T00:55:31.192" v="523" actId="22"/>
          <ac:picMkLst>
            <pc:docMk/>
            <pc:sldMk cId="2579635431" sldId="2147469686"/>
            <ac:picMk id="11" creationId="{ADD35AE8-E0A5-4290-B7C7-0568A73C2F75}"/>
          </ac:picMkLst>
        </pc:picChg>
        <pc:picChg chg="add del">
          <ac:chgData name="Hiram Fleitas" userId="e10fcc43-9abd-4aad-af2d-b6bb7d9e18eb" providerId="ADAL" clId="{FC7D9AE4-EA18-44F1-8865-60D022AF569F}" dt="2021-06-23T00:55:50.053" v="525" actId="22"/>
          <ac:picMkLst>
            <pc:docMk/>
            <pc:sldMk cId="2579635431" sldId="2147469686"/>
            <ac:picMk id="13" creationId="{32AF3E2A-F2DA-435B-ACEF-D7907A8AAF95}"/>
          </ac:picMkLst>
        </pc:picChg>
        <pc:picChg chg="add del">
          <ac:chgData name="Hiram Fleitas" userId="e10fcc43-9abd-4aad-af2d-b6bb7d9e18eb" providerId="ADAL" clId="{FC7D9AE4-EA18-44F1-8865-60D022AF569F}" dt="2021-06-23T00:56:04.573" v="527" actId="22"/>
          <ac:picMkLst>
            <pc:docMk/>
            <pc:sldMk cId="2579635431" sldId="2147469686"/>
            <ac:picMk id="15" creationId="{8D50DFFE-3459-48D0-B8CA-6AECA30E05B5}"/>
          </ac:picMkLst>
        </pc:picChg>
        <pc:picChg chg="add del mod">
          <ac:chgData name="Hiram Fleitas" userId="e10fcc43-9abd-4aad-af2d-b6bb7d9e18eb" providerId="ADAL" clId="{FC7D9AE4-EA18-44F1-8865-60D022AF569F}" dt="2021-06-23T00:56:31.622" v="531" actId="22"/>
          <ac:picMkLst>
            <pc:docMk/>
            <pc:sldMk cId="2579635431" sldId="2147469686"/>
            <ac:picMk id="17" creationId="{4D167F24-0335-49B1-A929-EAA539B81B60}"/>
          </ac:picMkLst>
        </pc:picChg>
        <pc:picChg chg="add mod">
          <ac:chgData name="Hiram Fleitas" userId="e10fcc43-9abd-4aad-af2d-b6bb7d9e18eb" providerId="ADAL" clId="{FC7D9AE4-EA18-44F1-8865-60D022AF569F}" dt="2021-06-23T01:43:49.779" v="641" actId="1076"/>
          <ac:picMkLst>
            <pc:docMk/>
            <pc:sldMk cId="2579635431" sldId="2147469686"/>
            <ac:picMk id="19" creationId="{04E569F5-62A4-4FAE-ACA4-3A7761648D10}"/>
          </ac:picMkLst>
        </pc:picChg>
        <pc:picChg chg="add mod">
          <ac:chgData name="Hiram Fleitas" userId="e10fcc43-9abd-4aad-af2d-b6bb7d9e18eb" providerId="ADAL" clId="{FC7D9AE4-EA18-44F1-8865-60D022AF569F}" dt="2021-06-23T01:43:59.621" v="643" actId="1076"/>
          <ac:picMkLst>
            <pc:docMk/>
            <pc:sldMk cId="2579635431" sldId="2147469686"/>
            <ac:picMk id="21" creationId="{DF4C5AE0-AB46-47E5-B3A4-3923A8F5DC29}"/>
          </ac:picMkLst>
        </pc:picChg>
      </pc:sldChg>
      <pc:sldChg chg="new del">
        <pc:chgData name="Hiram Fleitas" userId="e10fcc43-9abd-4aad-af2d-b6bb7d9e18eb" providerId="ADAL" clId="{FC7D9AE4-EA18-44F1-8865-60D022AF569F}" dt="2021-06-23T00:51:24.439" v="505" actId="680"/>
        <pc:sldMkLst>
          <pc:docMk/>
          <pc:sldMk cId="2882245158" sldId="2147469686"/>
        </pc:sldMkLst>
      </pc:sldChg>
      <pc:sldChg chg="addSp delSp modSp add mod modTransition">
        <pc:chgData name="Hiram Fleitas" userId="e10fcc43-9abd-4aad-af2d-b6bb7d9e18eb" providerId="ADAL" clId="{FC7D9AE4-EA18-44F1-8865-60D022AF569F}" dt="2021-06-23T01:22:35.097" v="581"/>
        <pc:sldMkLst>
          <pc:docMk/>
          <pc:sldMk cId="1978085318" sldId="2147469687"/>
        </pc:sldMkLst>
        <pc:picChg chg="add mod">
          <ac:chgData name="Hiram Fleitas" userId="e10fcc43-9abd-4aad-af2d-b6bb7d9e18eb" providerId="ADAL" clId="{FC7D9AE4-EA18-44F1-8865-60D022AF569F}" dt="2021-06-23T01:18:51.756" v="571" actId="1076"/>
          <ac:picMkLst>
            <pc:docMk/>
            <pc:sldMk cId="1978085318" sldId="2147469687"/>
            <ac:picMk id="3" creationId="{BF1155F5-68FA-4EAF-866A-7634F885841C}"/>
          </ac:picMkLst>
        </pc:picChg>
        <pc:picChg chg="add del mod">
          <ac:chgData name="Hiram Fleitas" userId="e10fcc43-9abd-4aad-af2d-b6bb7d9e18eb" providerId="ADAL" clId="{FC7D9AE4-EA18-44F1-8865-60D022AF569F}" dt="2021-06-23T01:18:36.295" v="564" actId="21"/>
          <ac:picMkLst>
            <pc:docMk/>
            <pc:sldMk cId="1978085318" sldId="2147469687"/>
            <ac:picMk id="5" creationId="{F86598E6-06AA-4713-9EA4-9E920877E6A2}"/>
          </ac:picMkLst>
        </pc:picChg>
        <pc:picChg chg="add mod">
          <ac:chgData name="Hiram Fleitas" userId="e10fcc43-9abd-4aad-af2d-b6bb7d9e18eb" providerId="ADAL" clId="{FC7D9AE4-EA18-44F1-8865-60D022AF569F}" dt="2021-06-23T01:18:34.598" v="563" actId="1076"/>
          <ac:picMkLst>
            <pc:docMk/>
            <pc:sldMk cId="1978085318" sldId="2147469687"/>
            <ac:picMk id="7" creationId="{958665A7-41AF-419A-8978-86BF7AF9D580}"/>
          </ac:picMkLst>
        </pc:picChg>
        <pc:picChg chg="add del">
          <ac:chgData name="Hiram Fleitas" userId="e10fcc43-9abd-4aad-af2d-b6bb7d9e18eb" providerId="ADAL" clId="{FC7D9AE4-EA18-44F1-8865-60D022AF569F}" dt="2021-06-23T01:17:29.117" v="550" actId="22"/>
          <ac:picMkLst>
            <pc:docMk/>
            <pc:sldMk cId="1978085318" sldId="2147469687"/>
            <ac:picMk id="8" creationId="{32D56EC3-7839-47C8-AEBB-82C9E99EE566}"/>
          </ac:picMkLst>
        </pc:picChg>
        <pc:picChg chg="add del">
          <ac:chgData name="Hiram Fleitas" userId="e10fcc43-9abd-4aad-af2d-b6bb7d9e18eb" providerId="ADAL" clId="{FC7D9AE4-EA18-44F1-8865-60D022AF569F}" dt="2021-06-23T01:17:27.782" v="549" actId="22"/>
          <ac:picMkLst>
            <pc:docMk/>
            <pc:sldMk cId="1978085318" sldId="2147469687"/>
            <ac:picMk id="10" creationId="{87C5EFB4-CBA4-4045-8C7A-624992C212ED}"/>
          </ac:picMkLst>
        </pc:picChg>
        <pc:picChg chg="add mod">
          <ac:chgData name="Hiram Fleitas" userId="e10fcc43-9abd-4aad-af2d-b6bb7d9e18eb" providerId="ADAL" clId="{FC7D9AE4-EA18-44F1-8865-60D022AF569F}" dt="2021-06-23T01:17:24.021" v="547" actId="571"/>
          <ac:picMkLst>
            <pc:docMk/>
            <pc:sldMk cId="1978085318" sldId="2147469687"/>
            <ac:picMk id="11" creationId="{371D141C-DB4C-499D-9856-C2716BC9955F}"/>
          </ac:picMkLst>
        </pc:picChg>
        <pc:picChg chg="add mod">
          <ac:chgData name="Hiram Fleitas" userId="e10fcc43-9abd-4aad-af2d-b6bb7d9e18eb" providerId="ADAL" clId="{FC7D9AE4-EA18-44F1-8865-60D022AF569F}" dt="2021-06-23T01:17:24.021" v="547" actId="571"/>
          <ac:picMkLst>
            <pc:docMk/>
            <pc:sldMk cId="1978085318" sldId="2147469687"/>
            <ac:picMk id="12" creationId="{2C88DF79-B838-4DAE-8BCE-F988ED72DDD0}"/>
          </ac:picMkLst>
        </pc:picChg>
        <pc:picChg chg="add del">
          <ac:chgData name="Hiram Fleitas" userId="e10fcc43-9abd-4aad-af2d-b6bb7d9e18eb" providerId="ADAL" clId="{FC7D9AE4-EA18-44F1-8865-60D022AF569F}" dt="2021-06-23T01:17:27.782" v="549" actId="22"/>
          <ac:picMkLst>
            <pc:docMk/>
            <pc:sldMk cId="1978085318" sldId="2147469687"/>
            <ac:picMk id="14" creationId="{1E3207C3-5672-448F-B2A2-A95262B646CC}"/>
          </ac:picMkLst>
        </pc:picChg>
        <pc:picChg chg="add mod">
          <ac:chgData name="Hiram Fleitas" userId="e10fcc43-9abd-4aad-af2d-b6bb7d9e18eb" providerId="ADAL" clId="{FC7D9AE4-EA18-44F1-8865-60D022AF569F}" dt="2021-06-23T01:18:19.369" v="561" actId="1076"/>
          <ac:picMkLst>
            <pc:docMk/>
            <pc:sldMk cId="1978085318" sldId="2147469687"/>
            <ac:picMk id="16" creationId="{969CCD5E-F3CB-41DB-9CD3-87E1C710BC25}"/>
          </ac:picMkLst>
        </pc:picChg>
        <pc:picChg chg="add mod">
          <ac:chgData name="Hiram Fleitas" userId="e10fcc43-9abd-4aad-af2d-b6bb7d9e18eb" providerId="ADAL" clId="{FC7D9AE4-EA18-44F1-8865-60D022AF569F}" dt="2021-06-23T01:18:14.674" v="560" actId="1076"/>
          <ac:picMkLst>
            <pc:docMk/>
            <pc:sldMk cId="1978085318" sldId="2147469687"/>
            <ac:picMk id="18" creationId="{CCCCFE1B-C4A8-40B6-9D3F-3720170B0B8B}"/>
          </ac:picMkLst>
        </pc:picChg>
        <pc:picChg chg="del">
          <ac:chgData name="Hiram Fleitas" userId="e10fcc43-9abd-4aad-af2d-b6bb7d9e18eb" providerId="ADAL" clId="{FC7D9AE4-EA18-44F1-8865-60D022AF569F}" dt="2021-06-23T01:15:50.271" v="534" actId="478"/>
          <ac:picMkLst>
            <pc:docMk/>
            <pc:sldMk cId="1978085318" sldId="2147469687"/>
            <ac:picMk id="19" creationId="{04E569F5-62A4-4FAE-ACA4-3A7761648D10}"/>
          </ac:picMkLst>
        </pc:picChg>
        <pc:picChg chg="add mod">
          <ac:chgData name="Hiram Fleitas" userId="e10fcc43-9abd-4aad-af2d-b6bb7d9e18eb" providerId="ADAL" clId="{FC7D9AE4-EA18-44F1-8865-60D022AF569F}" dt="2021-06-23T01:17:53.191" v="557" actId="1076"/>
          <ac:picMkLst>
            <pc:docMk/>
            <pc:sldMk cId="1978085318" sldId="2147469687"/>
            <ac:picMk id="22" creationId="{E9D66CFC-F066-428B-8824-DAA2EC373276}"/>
          </ac:picMkLst>
        </pc:picChg>
        <pc:picChg chg="add mod">
          <ac:chgData name="Hiram Fleitas" userId="e10fcc43-9abd-4aad-af2d-b6bb7d9e18eb" providerId="ADAL" clId="{FC7D9AE4-EA18-44F1-8865-60D022AF569F}" dt="2021-06-23T01:17:44.487" v="556" actId="1076"/>
          <ac:picMkLst>
            <pc:docMk/>
            <pc:sldMk cId="1978085318" sldId="2147469687"/>
            <ac:picMk id="24" creationId="{3EB1F8FC-F1E7-48CC-9148-B347BCC01332}"/>
          </ac:picMkLst>
        </pc:picChg>
        <pc:picChg chg="add mod">
          <ac:chgData name="Hiram Fleitas" userId="e10fcc43-9abd-4aad-af2d-b6bb7d9e18eb" providerId="ADAL" clId="{FC7D9AE4-EA18-44F1-8865-60D022AF569F}" dt="2021-06-23T01:19:18.962" v="575" actId="1076"/>
          <ac:picMkLst>
            <pc:docMk/>
            <pc:sldMk cId="1978085318" sldId="2147469687"/>
            <ac:picMk id="26" creationId="{156DB502-568D-40BE-BDB7-95848A5949D7}"/>
          </ac:picMkLst>
        </pc:picChg>
      </pc:sldChg>
      <pc:sldChg chg="addSp delSp modSp add mod ord modTransition">
        <pc:chgData name="Hiram Fleitas" userId="e10fcc43-9abd-4aad-af2d-b6bb7d9e18eb" providerId="ADAL" clId="{FC7D9AE4-EA18-44F1-8865-60D022AF569F}" dt="2021-06-23T02:50:16.762" v="764" actId="21"/>
        <pc:sldMkLst>
          <pc:docMk/>
          <pc:sldMk cId="1497787706" sldId="2147469688"/>
        </pc:sldMkLst>
        <pc:picChg chg="add">
          <ac:chgData name="Hiram Fleitas" userId="e10fcc43-9abd-4aad-af2d-b6bb7d9e18eb" providerId="ADAL" clId="{FC7D9AE4-EA18-44F1-8865-60D022AF569F}" dt="2021-06-23T01:21:36.443" v="576" actId="22"/>
          <ac:picMkLst>
            <pc:docMk/>
            <pc:sldMk cId="1497787706" sldId="2147469688"/>
            <ac:picMk id="3" creationId="{9F46FAFC-ABE1-4AEC-B60D-2C48861CFFAE}"/>
          </ac:picMkLst>
        </pc:picChg>
        <pc:picChg chg="add del mod">
          <ac:chgData name="Hiram Fleitas" userId="e10fcc43-9abd-4aad-af2d-b6bb7d9e18eb" providerId="ADAL" clId="{FC7D9AE4-EA18-44F1-8865-60D022AF569F}" dt="2021-06-23T02:50:16.762" v="764" actId="21"/>
          <ac:picMkLst>
            <pc:docMk/>
            <pc:sldMk cId="1497787706" sldId="2147469688"/>
            <ac:picMk id="5" creationId="{E3E9A408-6FBD-4765-8E6E-EFD874F7F1E8}"/>
          </ac:picMkLst>
        </pc:picChg>
        <pc:picChg chg="add mod">
          <ac:chgData name="Hiram Fleitas" userId="e10fcc43-9abd-4aad-af2d-b6bb7d9e18eb" providerId="ADAL" clId="{FC7D9AE4-EA18-44F1-8865-60D022AF569F}" dt="2021-06-23T02:32:56.869" v="738" actId="1076"/>
          <ac:picMkLst>
            <pc:docMk/>
            <pc:sldMk cId="1497787706" sldId="2147469688"/>
            <ac:picMk id="7" creationId="{5C8031CC-8111-4AE7-9CA6-20361B4257DF}"/>
          </ac:picMkLst>
        </pc:picChg>
        <pc:picChg chg="add del mod">
          <ac:chgData name="Hiram Fleitas" userId="e10fcc43-9abd-4aad-af2d-b6bb7d9e18eb" providerId="ADAL" clId="{FC7D9AE4-EA18-44F1-8865-60D022AF569F}" dt="2021-06-23T02:33:13.433" v="741" actId="478"/>
          <ac:picMkLst>
            <pc:docMk/>
            <pc:sldMk cId="1497787706" sldId="2147469688"/>
            <ac:picMk id="9" creationId="{07C1099B-D2C0-4E68-AB46-E578A6F0A89F}"/>
          </ac:picMkLst>
        </pc:picChg>
        <pc:picChg chg="add mod">
          <ac:chgData name="Hiram Fleitas" userId="e10fcc43-9abd-4aad-af2d-b6bb7d9e18eb" providerId="ADAL" clId="{FC7D9AE4-EA18-44F1-8865-60D022AF569F}" dt="2021-06-23T02:33:30.834" v="745" actId="1076"/>
          <ac:picMkLst>
            <pc:docMk/>
            <pc:sldMk cId="1497787706" sldId="2147469688"/>
            <ac:picMk id="11" creationId="{46BAEFC6-A26A-4546-ADA1-C088CBC93423}"/>
          </ac:picMkLst>
        </pc:picChg>
        <pc:picChg chg="add mod">
          <ac:chgData name="Hiram Fleitas" userId="e10fcc43-9abd-4aad-af2d-b6bb7d9e18eb" providerId="ADAL" clId="{FC7D9AE4-EA18-44F1-8865-60D022AF569F}" dt="2021-06-23T02:34:25.600" v="752" actId="1076"/>
          <ac:picMkLst>
            <pc:docMk/>
            <pc:sldMk cId="1497787706" sldId="2147469688"/>
            <ac:picMk id="13" creationId="{D5ECD3B2-3519-4EE0-86D6-90B472B5B7DC}"/>
          </ac:picMkLst>
        </pc:picChg>
      </pc:sldChg>
      <pc:sldChg chg="addSp delSp modSp add mod modTransition">
        <pc:chgData name="Hiram Fleitas" userId="e10fcc43-9abd-4aad-af2d-b6bb7d9e18eb" providerId="ADAL" clId="{FC7D9AE4-EA18-44F1-8865-60D022AF569F}" dt="2021-06-23T01:46:37.086" v="658" actId="1076"/>
        <pc:sldMkLst>
          <pc:docMk/>
          <pc:sldMk cId="4140245788" sldId="2147469689"/>
        </pc:sldMkLst>
        <pc:picChg chg="add del">
          <ac:chgData name="Hiram Fleitas" userId="e10fcc43-9abd-4aad-af2d-b6bb7d9e18eb" providerId="ADAL" clId="{FC7D9AE4-EA18-44F1-8865-60D022AF569F}" dt="2021-06-23T01:46:18.714" v="654" actId="478"/>
          <ac:picMkLst>
            <pc:docMk/>
            <pc:sldMk cId="4140245788" sldId="2147469689"/>
            <ac:picMk id="3" creationId="{076ADB60-86C4-45FA-BC44-136D38153FAF}"/>
          </ac:picMkLst>
        </pc:picChg>
        <pc:picChg chg="add">
          <ac:chgData name="Hiram Fleitas" userId="e10fcc43-9abd-4aad-af2d-b6bb7d9e18eb" providerId="ADAL" clId="{FC7D9AE4-EA18-44F1-8865-60D022AF569F}" dt="2021-06-23T01:46:19.701" v="655" actId="22"/>
          <ac:picMkLst>
            <pc:docMk/>
            <pc:sldMk cId="4140245788" sldId="2147469689"/>
            <ac:picMk id="5" creationId="{7158F12B-9537-4E0A-9914-2E1384F75F13}"/>
          </ac:picMkLst>
        </pc:picChg>
        <pc:picChg chg="add mod">
          <ac:chgData name="Hiram Fleitas" userId="e10fcc43-9abd-4aad-af2d-b6bb7d9e18eb" providerId="ADAL" clId="{FC7D9AE4-EA18-44F1-8865-60D022AF569F}" dt="2021-06-23T01:46:37.086" v="658" actId="1076"/>
          <ac:picMkLst>
            <pc:docMk/>
            <pc:sldMk cId="4140245788" sldId="2147469689"/>
            <ac:picMk id="7" creationId="{B97A428F-DED9-4D7B-8DB8-9503F66C72C1}"/>
          </ac:picMkLst>
        </pc:picChg>
      </pc:sldChg>
      <pc:sldChg chg="add del modTransition">
        <pc:chgData name="Hiram Fleitas" userId="e10fcc43-9abd-4aad-af2d-b6bb7d9e18eb" providerId="ADAL" clId="{FC7D9AE4-EA18-44F1-8865-60D022AF569F}" dt="2021-06-23T04:57:12.442" v="1255" actId="2696"/>
        <pc:sldMkLst>
          <pc:docMk/>
          <pc:sldMk cId="2113273530" sldId="2147469690"/>
        </pc:sldMkLst>
      </pc:sldChg>
      <pc:sldChg chg="add del modTransition">
        <pc:chgData name="Hiram Fleitas" userId="e10fcc43-9abd-4aad-af2d-b6bb7d9e18eb" providerId="ADAL" clId="{FC7D9AE4-EA18-44F1-8865-60D022AF569F}" dt="2021-06-23T04:57:12.442" v="1255" actId="2696"/>
        <pc:sldMkLst>
          <pc:docMk/>
          <pc:sldMk cId="4025183858" sldId="2147469691"/>
        </pc:sldMkLst>
      </pc:sldChg>
      <pc:sldChg chg="add del modTransition">
        <pc:chgData name="Hiram Fleitas" userId="e10fcc43-9abd-4aad-af2d-b6bb7d9e18eb" providerId="ADAL" clId="{FC7D9AE4-EA18-44F1-8865-60D022AF569F}" dt="2021-06-23T04:57:12.442" v="1255" actId="2696"/>
        <pc:sldMkLst>
          <pc:docMk/>
          <pc:sldMk cId="1466901774" sldId="2147469692"/>
        </pc:sldMkLst>
      </pc:sldChg>
      <pc:sldChg chg="addSp modSp add mod">
        <pc:chgData name="Hiram Fleitas" userId="e10fcc43-9abd-4aad-af2d-b6bb7d9e18eb" providerId="ADAL" clId="{FC7D9AE4-EA18-44F1-8865-60D022AF569F}" dt="2021-06-23T02:30:35.774" v="721" actId="1076"/>
        <pc:sldMkLst>
          <pc:docMk/>
          <pc:sldMk cId="3998476898" sldId="2147469693"/>
        </pc:sldMkLst>
        <pc:picChg chg="add">
          <ac:chgData name="Hiram Fleitas" userId="e10fcc43-9abd-4aad-af2d-b6bb7d9e18eb" providerId="ADAL" clId="{FC7D9AE4-EA18-44F1-8865-60D022AF569F}" dt="2021-06-23T01:47:37.480" v="659" actId="22"/>
          <ac:picMkLst>
            <pc:docMk/>
            <pc:sldMk cId="3998476898" sldId="2147469693"/>
            <ac:picMk id="3" creationId="{AA759154-F903-4200-A7ED-65246ACF0334}"/>
          </ac:picMkLst>
        </pc:picChg>
        <pc:picChg chg="add mod">
          <ac:chgData name="Hiram Fleitas" userId="e10fcc43-9abd-4aad-af2d-b6bb7d9e18eb" providerId="ADAL" clId="{FC7D9AE4-EA18-44F1-8865-60D022AF569F}" dt="2021-06-23T02:30:35.774" v="721" actId="1076"/>
          <ac:picMkLst>
            <pc:docMk/>
            <pc:sldMk cId="3998476898" sldId="2147469693"/>
            <ac:picMk id="5" creationId="{2081E374-A67B-4DC6-AAE6-4286B861CA99}"/>
          </ac:picMkLst>
        </pc:picChg>
      </pc:sldChg>
      <pc:sldChg chg="add del">
        <pc:chgData name="Hiram Fleitas" userId="e10fcc43-9abd-4aad-af2d-b6bb7d9e18eb" providerId="ADAL" clId="{FC7D9AE4-EA18-44F1-8865-60D022AF569F}" dt="2021-06-23T04:57:12.442" v="1255" actId="2696"/>
        <pc:sldMkLst>
          <pc:docMk/>
          <pc:sldMk cId="1206903023" sldId="2147469694"/>
        </pc:sldMkLst>
      </pc:sldChg>
      <pc:sldChg chg="add del">
        <pc:chgData name="Hiram Fleitas" userId="e10fcc43-9abd-4aad-af2d-b6bb7d9e18eb" providerId="ADAL" clId="{FC7D9AE4-EA18-44F1-8865-60D022AF569F}" dt="2021-06-23T04:57:12.442" v="1255" actId="2696"/>
        <pc:sldMkLst>
          <pc:docMk/>
          <pc:sldMk cId="3013109329" sldId="2147469695"/>
        </pc:sldMkLst>
      </pc:sldChg>
      <pc:sldChg chg="add del">
        <pc:chgData name="Hiram Fleitas" userId="e10fcc43-9abd-4aad-af2d-b6bb7d9e18eb" providerId="ADAL" clId="{FC7D9AE4-EA18-44F1-8865-60D022AF569F}" dt="2021-06-23T04:57:12.442" v="1255" actId="2696"/>
        <pc:sldMkLst>
          <pc:docMk/>
          <pc:sldMk cId="2063658798" sldId="2147469696"/>
        </pc:sldMkLst>
      </pc:sldChg>
      <pc:sldChg chg="add del">
        <pc:chgData name="Hiram Fleitas" userId="e10fcc43-9abd-4aad-af2d-b6bb7d9e18eb" providerId="ADAL" clId="{FC7D9AE4-EA18-44F1-8865-60D022AF569F}" dt="2021-06-23T04:57:12.442" v="1255" actId="2696"/>
        <pc:sldMkLst>
          <pc:docMk/>
          <pc:sldMk cId="2112346096" sldId="2147469697"/>
        </pc:sldMkLst>
      </pc:sldChg>
      <pc:sldChg chg="add del">
        <pc:chgData name="Hiram Fleitas" userId="e10fcc43-9abd-4aad-af2d-b6bb7d9e18eb" providerId="ADAL" clId="{FC7D9AE4-EA18-44F1-8865-60D022AF569F}" dt="2021-06-23T04:57:12.442" v="1255" actId="2696"/>
        <pc:sldMkLst>
          <pc:docMk/>
          <pc:sldMk cId="3063886748" sldId="2147469698"/>
        </pc:sldMkLst>
      </pc:sldChg>
      <pc:sldChg chg="addSp delSp modSp add mod">
        <pc:chgData name="Hiram Fleitas" userId="e10fcc43-9abd-4aad-af2d-b6bb7d9e18eb" providerId="ADAL" clId="{FC7D9AE4-EA18-44F1-8865-60D022AF569F}" dt="2021-06-23T01:56:45.300" v="687" actId="1076"/>
        <pc:sldMkLst>
          <pc:docMk/>
          <pc:sldMk cId="1392729942" sldId="2147469699"/>
        </pc:sldMkLst>
        <pc:picChg chg="add del">
          <ac:chgData name="Hiram Fleitas" userId="e10fcc43-9abd-4aad-af2d-b6bb7d9e18eb" providerId="ADAL" clId="{FC7D9AE4-EA18-44F1-8865-60D022AF569F}" dt="2021-06-23T01:55:12.327" v="674" actId="478"/>
          <ac:picMkLst>
            <pc:docMk/>
            <pc:sldMk cId="1392729942" sldId="2147469699"/>
            <ac:picMk id="3" creationId="{5C06B4F7-63B3-4914-A712-F65C22A54F5B}"/>
          </ac:picMkLst>
        </pc:picChg>
        <pc:picChg chg="add">
          <ac:chgData name="Hiram Fleitas" userId="e10fcc43-9abd-4aad-af2d-b6bb7d9e18eb" providerId="ADAL" clId="{FC7D9AE4-EA18-44F1-8865-60D022AF569F}" dt="2021-06-23T01:55:12.929" v="675" actId="22"/>
          <ac:picMkLst>
            <pc:docMk/>
            <pc:sldMk cId="1392729942" sldId="2147469699"/>
            <ac:picMk id="5" creationId="{B48F579F-E13D-4432-B82F-1B56C3633F0C}"/>
          </ac:picMkLst>
        </pc:picChg>
        <pc:picChg chg="add mod">
          <ac:chgData name="Hiram Fleitas" userId="e10fcc43-9abd-4aad-af2d-b6bb7d9e18eb" providerId="ADAL" clId="{FC7D9AE4-EA18-44F1-8865-60D022AF569F}" dt="2021-06-23T01:56:45.300" v="687" actId="1076"/>
          <ac:picMkLst>
            <pc:docMk/>
            <pc:sldMk cId="1392729942" sldId="2147469699"/>
            <ac:picMk id="7" creationId="{E7EA06C1-0B10-48A6-B943-93A48757DFE6}"/>
          </ac:picMkLst>
        </pc:picChg>
      </pc:sldChg>
      <pc:sldChg chg="addSp delSp modSp add mod">
        <pc:chgData name="Hiram Fleitas" userId="e10fcc43-9abd-4aad-af2d-b6bb7d9e18eb" providerId="ADAL" clId="{FC7D9AE4-EA18-44F1-8865-60D022AF569F}" dt="2021-06-23T02:31:53.343" v="729" actId="14100"/>
        <pc:sldMkLst>
          <pc:docMk/>
          <pc:sldMk cId="2869857027" sldId="2147469700"/>
        </pc:sldMkLst>
        <pc:spChg chg="add mod">
          <ac:chgData name="Hiram Fleitas" userId="e10fcc43-9abd-4aad-af2d-b6bb7d9e18eb" providerId="ADAL" clId="{FC7D9AE4-EA18-44F1-8865-60D022AF569F}" dt="2021-06-23T02:31:53.343" v="729" actId="14100"/>
          <ac:spMkLst>
            <pc:docMk/>
            <pc:sldMk cId="2869857027" sldId="2147469700"/>
            <ac:spMk id="14" creationId="{9C5C936B-EFD0-42A7-B7A5-7A82EBB44868}"/>
          </ac:spMkLst>
        </pc:spChg>
        <pc:picChg chg="add mod">
          <ac:chgData name="Hiram Fleitas" userId="e10fcc43-9abd-4aad-af2d-b6bb7d9e18eb" providerId="ADAL" clId="{FC7D9AE4-EA18-44F1-8865-60D022AF569F}" dt="2021-06-23T01:57:04.920" v="692" actId="688"/>
          <ac:picMkLst>
            <pc:docMk/>
            <pc:sldMk cId="2869857027" sldId="2147469700"/>
            <ac:picMk id="3" creationId="{6BEAFE3E-C878-4A8C-A91E-E9FF23D1EA21}"/>
          </ac:picMkLst>
        </pc:picChg>
        <pc:picChg chg="add del mod">
          <ac:chgData name="Hiram Fleitas" userId="e10fcc43-9abd-4aad-af2d-b6bb7d9e18eb" providerId="ADAL" clId="{FC7D9AE4-EA18-44F1-8865-60D022AF569F}" dt="2021-06-23T01:58:54.768" v="697" actId="478"/>
          <ac:picMkLst>
            <pc:docMk/>
            <pc:sldMk cId="2869857027" sldId="2147469700"/>
            <ac:picMk id="5" creationId="{F11065DC-4AFF-4667-866F-588E821C051E}"/>
          </ac:picMkLst>
        </pc:picChg>
        <pc:picChg chg="add mod">
          <ac:chgData name="Hiram Fleitas" userId="e10fcc43-9abd-4aad-af2d-b6bb7d9e18eb" providerId="ADAL" clId="{FC7D9AE4-EA18-44F1-8865-60D022AF569F}" dt="2021-06-23T02:05:07.951" v="700" actId="1076"/>
          <ac:picMkLst>
            <pc:docMk/>
            <pc:sldMk cId="2869857027" sldId="2147469700"/>
            <ac:picMk id="7" creationId="{3A90A77A-A2A1-4960-BBA1-D6AB4EC61D2E}"/>
          </ac:picMkLst>
        </pc:picChg>
        <pc:picChg chg="add del mod">
          <ac:chgData name="Hiram Fleitas" userId="e10fcc43-9abd-4aad-af2d-b6bb7d9e18eb" providerId="ADAL" clId="{FC7D9AE4-EA18-44F1-8865-60D022AF569F}" dt="2021-06-23T02:05:59.791" v="708" actId="478"/>
          <ac:picMkLst>
            <pc:docMk/>
            <pc:sldMk cId="2869857027" sldId="2147469700"/>
            <ac:picMk id="9" creationId="{BB47C4D3-4BEF-4A72-B752-7D6D0CF56C9B}"/>
          </ac:picMkLst>
        </pc:picChg>
        <pc:picChg chg="add del mod">
          <ac:chgData name="Hiram Fleitas" userId="e10fcc43-9abd-4aad-af2d-b6bb7d9e18eb" providerId="ADAL" clId="{FC7D9AE4-EA18-44F1-8865-60D022AF569F}" dt="2021-06-23T02:05:56.569" v="707" actId="478"/>
          <ac:picMkLst>
            <pc:docMk/>
            <pc:sldMk cId="2869857027" sldId="2147469700"/>
            <ac:picMk id="11" creationId="{57D1F156-8AF8-4D5F-AA4E-B36BB8244801}"/>
          </ac:picMkLst>
        </pc:picChg>
        <pc:picChg chg="add mod">
          <ac:chgData name="Hiram Fleitas" userId="e10fcc43-9abd-4aad-af2d-b6bb7d9e18eb" providerId="ADAL" clId="{FC7D9AE4-EA18-44F1-8865-60D022AF569F}" dt="2021-06-23T02:06:05.465" v="710" actId="1076"/>
          <ac:picMkLst>
            <pc:docMk/>
            <pc:sldMk cId="2869857027" sldId="2147469700"/>
            <ac:picMk id="13" creationId="{0314706A-B8F4-478C-9BE2-713EE116B871}"/>
          </ac:picMkLst>
        </pc:picChg>
      </pc:sldChg>
      <pc:sldChg chg="addSp add mod">
        <pc:chgData name="Hiram Fleitas" userId="e10fcc43-9abd-4aad-af2d-b6bb7d9e18eb" providerId="ADAL" clId="{FC7D9AE4-EA18-44F1-8865-60D022AF569F}" dt="2021-06-23T03:17:09.152" v="839" actId="22"/>
        <pc:sldMkLst>
          <pc:docMk/>
          <pc:sldMk cId="391971048" sldId="2147469701"/>
        </pc:sldMkLst>
        <pc:picChg chg="add">
          <ac:chgData name="Hiram Fleitas" userId="e10fcc43-9abd-4aad-af2d-b6bb7d9e18eb" providerId="ADAL" clId="{FC7D9AE4-EA18-44F1-8865-60D022AF569F}" dt="2021-06-23T03:17:09.152" v="839" actId="22"/>
          <ac:picMkLst>
            <pc:docMk/>
            <pc:sldMk cId="391971048" sldId="2147469701"/>
            <ac:picMk id="3" creationId="{E3620BFB-32C7-4E5B-8585-F91E090D8CF0}"/>
          </ac:picMkLst>
        </pc:picChg>
      </pc:sldChg>
      <pc:sldChg chg="addSp add mod ord">
        <pc:chgData name="Hiram Fleitas" userId="e10fcc43-9abd-4aad-af2d-b6bb7d9e18eb" providerId="ADAL" clId="{FC7D9AE4-EA18-44F1-8865-60D022AF569F}" dt="2021-06-23T04:42:27.321" v="1144"/>
        <pc:sldMkLst>
          <pc:docMk/>
          <pc:sldMk cId="3850900505" sldId="2147469702"/>
        </pc:sldMkLst>
        <pc:picChg chg="add">
          <ac:chgData name="Hiram Fleitas" userId="e10fcc43-9abd-4aad-af2d-b6bb7d9e18eb" providerId="ADAL" clId="{FC7D9AE4-EA18-44F1-8865-60D022AF569F}" dt="2021-06-23T04:42:19.442" v="1141" actId="22"/>
          <ac:picMkLst>
            <pc:docMk/>
            <pc:sldMk cId="3850900505" sldId="2147469702"/>
            <ac:picMk id="3" creationId="{7B29EC85-9CAF-4FCD-880C-B9E75D2B1BB4}"/>
          </ac:picMkLst>
        </pc:picChg>
      </pc:sldChg>
      <pc:sldChg chg="delSp add del mod ord">
        <pc:chgData name="Hiram Fleitas" userId="e10fcc43-9abd-4aad-af2d-b6bb7d9e18eb" providerId="ADAL" clId="{FC7D9AE4-EA18-44F1-8865-60D022AF569F}" dt="2021-06-23T04:57:12.442" v="1255" actId="2696"/>
        <pc:sldMkLst>
          <pc:docMk/>
          <pc:sldMk cId="1148740572" sldId="2147469703"/>
        </pc:sldMkLst>
        <pc:picChg chg="del">
          <ac:chgData name="Hiram Fleitas" userId="e10fcc43-9abd-4aad-af2d-b6bb7d9e18eb" providerId="ADAL" clId="{FC7D9AE4-EA18-44F1-8865-60D022AF569F}" dt="2021-06-23T04:42:23.771" v="1142" actId="478"/>
          <ac:picMkLst>
            <pc:docMk/>
            <pc:sldMk cId="1148740572" sldId="2147469703"/>
            <ac:picMk id="3" creationId="{5C06B4F7-63B3-4914-A712-F65C22A54F5B}"/>
          </ac:picMkLst>
        </pc:picChg>
      </pc:sldChg>
      <pc:sldChg chg="addSp delSp add mod">
        <pc:chgData name="Hiram Fleitas" userId="e10fcc43-9abd-4aad-af2d-b6bb7d9e18eb" providerId="ADAL" clId="{FC7D9AE4-EA18-44F1-8865-60D022AF569F}" dt="2021-06-23T02:51:16.569" v="768" actId="478"/>
        <pc:sldMkLst>
          <pc:docMk/>
          <pc:sldMk cId="3258260559" sldId="2147469704"/>
        </pc:sldMkLst>
        <pc:picChg chg="add del">
          <ac:chgData name="Hiram Fleitas" userId="e10fcc43-9abd-4aad-af2d-b6bb7d9e18eb" providerId="ADAL" clId="{FC7D9AE4-EA18-44F1-8865-60D022AF569F}" dt="2021-06-23T02:51:16.569" v="768" actId="478"/>
          <ac:picMkLst>
            <pc:docMk/>
            <pc:sldMk cId="3258260559" sldId="2147469704"/>
            <ac:picMk id="3" creationId="{225F50EC-AB4C-4960-9E31-7B2B18922CFF}"/>
          </ac:picMkLst>
        </pc:picChg>
        <pc:picChg chg="add del">
          <ac:chgData name="Hiram Fleitas" userId="e10fcc43-9abd-4aad-af2d-b6bb7d9e18eb" providerId="ADAL" clId="{FC7D9AE4-EA18-44F1-8865-60D022AF569F}" dt="2021-06-23T02:51:15.395" v="767" actId="22"/>
          <ac:picMkLst>
            <pc:docMk/>
            <pc:sldMk cId="3258260559" sldId="2147469704"/>
            <ac:picMk id="5" creationId="{0F8101B7-77E5-42C2-9545-738DAF39E378}"/>
          </ac:picMkLst>
        </pc:picChg>
      </pc:sldChg>
      <pc:sldChg chg="addSp delSp modSp add mod">
        <pc:chgData name="Hiram Fleitas" userId="e10fcc43-9abd-4aad-af2d-b6bb7d9e18eb" providerId="ADAL" clId="{FC7D9AE4-EA18-44F1-8865-60D022AF569F}" dt="2021-06-23T02:37:29.768" v="762" actId="1076"/>
        <pc:sldMkLst>
          <pc:docMk/>
          <pc:sldMk cId="2377457269" sldId="2147469705"/>
        </pc:sldMkLst>
        <pc:picChg chg="add">
          <ac:chgData name="Hiram Fleitas" userId="e10fcc43-9abd-4aad-af2d-b6bb7d9e18eb" providerId="ADAL" clId="{FC7D9AE4-EA18-44F1-8865-60D022AF569F}" dt="2021-06-23T02:36:45.006" v="754" actId="22"/>
          <ac:picMkLst>
            <pc:docMk/>
            <pc:sldMk cId="2377457269" sldId="2147469705"/>
            <ac:picMk id="3" creationId="{5464233D-1CAD-47AE-85CF-5B22EDF7FAED}"/>
          </ac:picMkLst>
        </pc:picChg>
        <pc:picChg chg="add del mod">
          <ac:chgData name="Hiram Fleitas" userId="e10fcc43-9abd-4aad-af2d-b6bb7d9e18eb" providerId="ADAL" clId="{FC7D9AE4-EA18-44F1-8865-60D022AF569F}" dt="2021-06-23T02:37:00.501" v="758" actId="478"/>
          <ac:picMkLst>
            <pc:docMk/>
            <pc:sldMk cId="2377457269" sldId="2147469705"/>
            <ac:picMk id="5" creationId="{F9C5A2B0-BEAF-45D0-AFA7-37437172FC98}"/>
          </ac:picMkLst>
        </pc:picChg>
        <pc:picChg chg="add mod">
          <ac:chgData name="Hiram Fleitas" userId="e10fcc43-9abd-4aad-af2d-b6bb7d9e18eb" providerId="ADAL" clId="{FC7D9AE4-EA18-44F1-8865-60D022AF569F}" dt="2021-06-23T02:37:29.768" v="762" actId="1076"/>
          <ac:picMkLst>
            <pc:docMk/>
            <pc:sldMk cId="2377457269" sldId="2147469705"/>
            <ac:picMk id="7" creationId="{0785CAF8-C4AE-453C-9327-84A36803E992}"/>
          </ac:picMkLst>
        </pc:picChg>
      </pc:sldChg>
      <pc:sldChg chg="addSp delSp modSp add mod">
        <pc:chgData name="Hiram Fleitas" userId="e10fcc43-9abd-4aad-af2d-b6bb7d9e18eb" providerId="ADAL" clId="{FC7D9AE4-EA18-44F1-8865-60D022AF569F}" dt="2021-06-23T03:18:24.933" v="848" actId="1076"/>
        <pc:sldMkLst>
          <pc:docMk/>
          <pc:sldMk cId="3620558806" sldId="2147469706"/>
        </pc:sldMkLst>
        <pc:spChg chg="add del">
          <ac:chgData name="Hiram Fleitas" userId="e10fcc43-9abd-4aad-af2d-b6bb7d9e18eb" providerId="ADAL" clId="{FC7D9AE4-EA18-44F1-8865-60D022AF569F}" dt="2021-06-23T03:15:01.741" v="832" actId="22"/>
          <ac:spMkLst>
            <pc:docMk/>
            <pc:sldMk cId="3620558806" sldId="2147469706"/>
            <ac:spMk id="3" creationId="{0DCE1603-9305-4808-A3AC-B9F6F226A33C}"/>
          </ac:spMkLst>
        </pc:spChg>
        <pc:picChg chg="add">
          <ac:chgData name="Hiram Fleitas" userId="e10fcc43-9abd-4aad-af2d-b6bb7d9e18eb" providerId="ADAL" clId="{FC7D9AE4-EA18-44F1-8865-60D022AF569F}" dt="2021-06-23T03:16:10.123" v="833" actId="22"/>
          <ac:picMkLst>
            <pc:docMk/>
            <pc:sldMk cId="3620558806" sldId="2147469706"/>
            <ac:picMk id="5" creationId="{60AF242F-2FE9-440E-B5B9-AB6661073F08}"/>
          </ac:picMkLst>
        </pc:picChg>
        <pc:picChg chg="add mod">
          <ac:chgData name="Hiram Fleitas" userId="e10fcc43-9abd-4aad-af2d-b6bb7d9e18eb" providerId="ADAL" clId="{FC7D9AE4-EA18-44F1-8865-60D022AF569F}" dt="2021-06-23T03:18:24.933" v="848" actId="1076"/>
          <ac:picMkLst>
            <pc:docMk/>
            <pc:sldMk cId="3620558806" sldId="2147469706"/>
            <ac:picMk id="7" creationId="{939DF85C-8311-4430-A6FD-7363ADDCD6DD}"/>
          </ac:picMkLst>
        </pc:picChg>
      </pc:sldChg>
      <pc:sldChg chg="addSp add mod">
        <pc:chgData name="Hiram Fleitas" userId="e10fcc43-9abd-4aad-af2d-b6bb7d9e18eb" providerId="ADAL" clId="{FC7D9AE4-EA18-44F1-8865-60D022AF569F}" dt="2021-06-23T03:16:35.545" v="834" actId="22"/>
        <pc:sldMkLst>
          <pc:docMk/>
          <pc:sldMk cId="2676572729" sldId="2147469707"/>
        </pc:sldMkLst>
        <pc:picChg chg="add">
          <ac:chgData name="Hiram Fleitas" userId="e10fcc43-9abd-4aad-af2d-b6bb7d9e18eb" providerId="ADAL" clId="{FC7D9AE4-EA18-44F1-8865-60D022AF569F}" dt="2021-06-23T03:16:35.545" v="834" actId="22"/>
          <ac:picMkLst>
            <pc:docMk/>
            <pc:sldMk cId="2676572729" sldId="2147469707"/>
            <ac:picMk id="3" creationId="{1258D9B4-5F54-4CC6-8DA7-16F1163DDC85}"/>
          </ac:picMkLst>
        </pc:picChg>
      </pc:sldChg>
      <pc:sldChg chg="addSp delSp modSp add del mod">
        <pc:chgData name="Hiram Fleitas" userId="e10fcc43-9abd-4aad-af2d-b6bb7d9e18eb" providerId="ADAL" clId="{FC7D9AE4-EA18-44F1-8865-60D022AF569F}" dt="2021-06-23T03:01:14.523" v="828" actId="1076"/>
        <pc:sldMkLst>
          <pc:docMk/>
          <pc:sldMk cId="2072391905" sldId="2147469708"/>
        </pc:sldMkLst>
        <pc:picChg chg="del">
          <ac:chgData name="Hiram Fleitas" userId="e10fcc43-9abd-4aad-af2d-b6bb7d9e18eb" providerId="ADAL" clId="{FC7D9AE4-EA18-44F1-8865-60D022AF569F}" dt="2021-06-23T02:55:07.748" v="770" actId="478"/>
          <ac:picMkLst>
            <pc:docMk/>
            <pc:sldMk cId="2072391905" sldId="2147469708"/>
            <ac:picMk id="3" creationId="{BF1155F5-68FA-4EAF-866A-7634F885841C}"/>
          </ac:picMkLst>
        </pc:picChg>
        <pc:picChg chg="add del">
          <ac:chgData name="Hiram Fleitas" userId="e10fcc43-9abd-4aad-af2d-b6bb7d9e18eb" providerId="ADAL" clId="{FC7D9AE4-EA18-44F1-8865-60D022AF569F}" dt="2021-06-23T02:55:15.853" v="772" actId="478"/>
          <ac:picMkLst>
            <pc:docMk/>
            <pc:sldMk cId="2072391905" sldId="2147469708"/>
            <ac:picMk id="4" creationId="{DDAF0ABC-A4BC-455F-976E-B3606AA8E052}"/>
          </ac:picMkLst>
        </pc:picChg>
        <pc:picChg chg="add del">
          <ac:chgData name="Hiram Fleitas" userId="e10fcc43-9abd-4aad-af2d-b6bb7d9e18eb" providerId="ADAL" clId="{FC7D9AE4-EA18-44F1-8865-60D022AF569F}" dt="2021-06-23T02:56:37.746" v="775" actId="22"/>
          <ac:picMkLst>
            <pc:docMk/>
            <pc:sldMk cId="2072391905" sldId="2147469708"/>
            <ac:picMk id="6" creationId="{1E469094-8EDD-40E5-9B7C-DDEB7E7DFD0D}"/>
          </ac:picMkLst>
        </pc:picChg>
        <pc:picChg chg="del">
          <ac:chgData name="Hiram Fleitas" userId="e10fcc43-9abd-4aad-af2d-b6bb7d9e18eb" providerId="ADAL" clId="{FC7D9AE4-EA18-44F1-8865-60D022AF569F}" dt="2021-06-23T02:56:35.197" v="773" actId="478"/>
          <ac:picMkLst>
            <pc:docMk/>
            <pc:sldMk cId="2072391905" sldId="2147469708"/>
            <ac:picMk id="7" creationId="{958665A7-41AF-419A-8978-86BF7AF9D580}"/>
          </ac:picMkLst>
        </pc:picChg>
        <pc:picChg chg="add del">
          <ac:chgData name="Hiram Fleitas" userId="e10fcc43-9abd-4aad-af2d-b6bb7d9e18eb" providerId="ADAL" clId="{FC7D9AE4-EA18-44F1-8865-60D022AF569F}" dt="2021-06-23T02:57:03.268" v="780" actId="478"/>
          <ac:picMkLst>
            <pc:docMk/>
            <pc:sldMk cId="2072391905" sldId="2147469708"/>
            <ac:picMk id="9" creationId="{9EE870F7-4F08-49B7-BAF7-03913F3EFDD2}"/>
          </ac:picMkLst>
        </pc:picChg>
        <pc:picChg chg="add mod">
          <ac:chgData name="Hiram Fleitas" userId="e10fcc43-9abd-4aad-af2d-b6bb7d9e18eb" providerId="ADAL" clId="{FC7D9AE4-EA18-44F1-8865-60D022AF569F}" dt="2021-06-23T03:01:14.523" v="828" actId="1076"/>
          <ac:picMkLst>
            <pc:docMk/>
            <pc:sldMk cId="2072391905" sldId="2147469708"/>
            <ac:picMk id="11" creationId="{E1F8ADDD-F07C-4FB6-87F3-54D7002367F7}"/>
          </ac:picMkLst>
        </pc:picChg>
        <pc:picChg chg="add mod">
          <ac:chgData name="Hiram Fleitas" userId="e10fcc43-9abd-4aad-af2d-b6bb7d9e18eb" providerId="ADAL" clId="{FC7D9AE4-EA18-44F1-8865-60D022AF569F}" dt="2021-06-23T03:01:13.816" v="827" actId="1076"/>
          <ac:picMkLst>
            <pc:docMk/>
            <pc:sldMk cId="2072391905" sldId="2147469708"/>
            <ac:picMk id="12" creationId="{6D3E23D0-5875-4B14-B1BC-579B66ED9499}"/>
          </ac:picMkLst>
        </pc:picChg>
        <pc:picChg chg="del">
          <ac:chgData name="Hiram Fleitas" userId="e10fcc43-9abd-4aad-af2d-b6bb7d9e18eb" providerId="ADAL" clId="{FC7D9AE4-EA18-44F1-8865-60D022AF569F}" dt="2021-06-23T02:56:35.197" v="773" actId="478"/>
          <ac:picMkLst>
            <pc:docMk/>
            <pc:sldMk cId="2072391905" sldId="2147469708"/>
            <ac:picMk id="16" creationId="{969CCD5E-F3CB-41DB-9CD3-87E1C710BC25}"/>
          </ac:picMkLst>
        </pc:picChg>
        <pc:picChg chg="del">
          <ac:chgData name="Hiram Fleitas" userId="e10fcc43-9abd-4aad-af2d-b6bb7d9e18eb" providerId="ADAL" clId="{FC7D9AE4-EA18-44F1-8865-60D022AF569F}" dt="2021-06-23T02:56:35.197" v="773" actId="478"/>
          <ac:picMkLst>
            <pc:docMk/>
            <pc:sldMk cId="2072391905" sldId="2147469708"/>
            <ac:picMk id="18" creationId="{CCCCFE1B-C4A8-40B6-9D3F-3720170B0B8B}"/>
          </ac:picMkLst>
        </pc:picChg>
        <pc:picChg chg="del">
          <ac:chgData name="Hiram Fleitas" userId="e10fcc43-9abd-4aad-af2d-b6bb7d9e18eb" providerId="ADAL" clId="{FC7D9AE4-EA18-44F1-8865-60D022AF569F}" dt="2021-06-23T02:56:35.197" v="773" actId="478"/>
          <ac:picMkLst>
            <pc:docMk/>
            <pc:sldMk cId="2072391905" sldId="2147469708"/>
            <ac:picMk id="22" creationId="{E9D66CFC-F066-428B-8824-DAA2EC373276}"/>
          </ac:picMkLst>
        </pc:picChg>
        <pc:picChg chg="del">
          <ac:chgData name="Hiram Fleitas" userId="e10fcc43-9abd-4aad-af2d-b6bb7d9e18eb" providerId="ADAL" clId="{FC7D9AE4-EA18-44F1-8865-60D022AF569F}" dt="2021-06-23T02:56:43.157" v="776" actId="478"/>
          <ac:picMkLst>
            <pc:docMk/>
            <pc:sldMk cId="2072391905" sldId="2147469708"/>
            <ac:picMk id="24" creationId="{3EB1F8FC-F1E7-48CC-9148-B347BCC01332}"/>
          </ac:picMkLst>
        </pc:picChg>
        <pc:picChg chg="del">
          <ac:chgData name="Hiram Fleitas" userId="e10fcc43-9abd-4aad-af2d-b6bb7d9e18eb" providerId="ADAL" clId="{FC7D9AE4-EA18-44F1-8865-60D022AF569F}" dt="2021-06-23T02:56:35.197" v="773" actId="478"/>
          <ac:picMkLst>
            <pc:docMk/>
            <pc:sldMk cId="2072391905" sldId="2147469708"/>
            <ac:picMk id="26" creationId="{156DB502-568D-40BE-BDB7-95848A5949D7}"/>
          </ac:picMkLst>
        </pc:picChg>
      </pc:sldChg>
      <pc:sldChg chg="addSp delSp modSp add mod">
        <pc:chgData name="Hiram Fleitas" userId="e10fcc43-9abd-4aad-af2d-b6bb7d9e18eb" providerId="ADAL" clId="{FC7D9AE4-EA18-44F1-8865-60D022AF569F}" dt="2021-06-23T03:00:59.703" v="824" actId="21"/>
        <pc:sldMkLst>
          <pc:docMk/>
          <pc:sldMk cId="2543878285" sldId="2147469709"/>
        </pc:sldMkLst>
        <pc:picChg chg="add mod">
          <ac:chgData name="Hiram Fleitas" userId="e10fcc43-9abd-4aad-af2d-b6bb7d9e18eb" providerId="ADAL" clId="{FC7D9AE4-EA18-44F1-8865-60D022AF569F}" dt="2021-06-23T02:59:30.186" v="805" actId="1076"/>
          <ac:picMkLst>
            <pc:docMk/>
            <pc:sldMk cId="2543878285" sldId="2147469709"/>
            <ac:picMk id="3" creationId="{3D8CE8FD-3A05-4E99-98B9-6C2A20FE9DED}"/>
          </ac:picMkLst>
        </pc:picChg>
        <pc:picChg chg="add del mod">
          <ac:chgData name="Hiram Fleitas" userId="e10fcc43-9abd-4aad-af2d-b6bb7d9e18eb" providerId="ADAL" clId="{FC7D9AE4-EA18-44F1-8865-60D022AF569F}" dt="2021-06-23T02:58:25.397" v="791" actId="478"/>
          <ac:picMkLst>
            <pc:docMk/>
            <pc:sldMk cId="2543878285" sldId="2147469709"/>
            <ac:picMk id="4" creationId="{A2060FB2-C9AF-45EC-AD9B-D795F431996F}"/>
          </ac:picMkLst>
        </pc:picChg>
        <pc:picChg chg="add del mod">
          <ac:chgData name="Hiram Fleitas" userId="e10fcc43-9abd-4aad-af2d-b6bb7d9e18eb" providerId="ADAL" clId="{FC7D9AE4-EA18-44F1-8865-60D022AF569F}" dt="2021-06-23T02:58:42.314" v="795" actId="478"/>
          <ac:picMkLst>
            <pc:docMk/>
            <pc:sldMk cId="2543878285" sldId="2147469709"/>
            <ac:picMk id="6" creationId="{3B25231D-3B02-4DF4-A46F-F9D2715C3D77}"/>
          </ac:picMkLst>
        </pc:picChg>
        <pc:picChg chg="add del mod">
          <ac:chgData name="Hiram Fleitas" userId="e10fcc43-9abd-4aad-af2d-b6bb7d9e18eb" providerId="ADAL" clId="{FC7D9AE4-EA18-44F1-8865-60D022AF569F}" dt="2021-06-23T02:59:09.809" v="801" actId="22"/>
          <ac:picMkLst>
            <pc:docMk/>
            <pc:sldMk cId="2543878285" sldId="2147469709"/>
            <ac:picMk id="8" creationId="{43B29F52-889C-4C22-8072-D50FDC745E05}"/>
          </ac:picMkLst>
        </pc:picChg>
        <pc:picChg chg="add del mod">
          <ac:chgData name="Hiram Fleitas" userId="e10fcc43-9abd-4aad-af2d-b6bb7d9e18eb" providerId="ADAL" clId="{FC7D9AE4-EA18-44F1-8865-60D022AF569F}" dt="2021-06-23T03:00:59.703" v="824" actId="21"/>
          <ac:picMkLst>
            <pc:docMk/>
            <pc:sldMk cId="2543878285" sldId="2147469709"/>
            <ac:picMk id="10" creationId="{4D26D143-7C80-4E1B-98A4-61D2675463A2}"/>
          </ac:picMkLst>
        </pc:picChg>
        <pc:picChg chg="del">
          <ac:chgData name="Hiram Fleitas" userId="e10fcc43-9abd-4aad-af2d-b6bb7d9e18eb" providerId="ADAL" clId="{FC7D9AE4-EA18-44F1-8865-60D022AF569F}" dt="2021-06-23T02:57:33.359" v="783" actId="478"/>
          <ac:picMkLst>
            <pc:docMk/>
            <pc:sldMk cId="2543878285" sldId="2147469709"/>
            <ac:picMk id="11" creationId="{E1F8ADDD-F07C-4FB6-87F3-54D7002367F7}"/>
          </ac:picMkLst>
        </pc:picChg>
        <pc:picChg chg="add del mod">
          <ac:chgData name="Hiram Fleitas" userId="e10fcc43-9abd-4aad-af2d-b6bb7d9e18eb" providerId="ADAL" clId="{FC7D9AE4-EA18-44F1-8865-60D022AF569F}" dt="2021-06-23T03:00:42.237" v="822" actId="478"/>
          <ac:picMkLst>
            <pc:docMk/>
            <pc:sldMk cId="2543878285" sldId="2147469709"/>
            <ac:picMk id="14" creationId="{A69C5932-7F42-4925-9402-670CCB7A15FA}"/>
          </ac:picMkLst>
        </pc:picChg>
      </pc:sldChg>
      <pc:sldChg chg="addSp add mod">
        <pc:chgData name="Hiram Fleitas" userId="e10fcc43-9abd-4aad-af2d-b6bb7d9e18eb" providerId="ADAL" clId="{FC7D9AE4-EA18-44F1-8865-60D022AF569F}" dt="2021-06-23T03:33:26.176" v="849" actId="22"/>
        <pc:sldMkLst>
          <pc:docMk/>
          <pc:sldMk cId="792882430" sldId="2147469710"/>
        </pc:sldMkLst>
        <pc:picChg chg="add">
          <ac:chgData name="Hiram Fleitas" userId="e10fcc43-9abd-4aad-af2d-b6bb7d9e18eb" providerId="ADAL" clId="{FC7D9AE4-EA18-44F1-8865-60D022AF569F}" dt="2021-06-23T03:33:26.176" v="849" actId="22"/>
          <ac:picMkLst>
            <pc:docMk/>
            <pc:sldMk cId="792882430" sldId="2147469710"/>
            <ac:picMk id="3" creationId="{390E50A2-5727-4724-ACC7-176073EBC63C}"/>
          </ac:picMkLst>
        </pc:picChg>
      </pc:sldChg>
      <pc:sldChg chg="addSp add del mod">
        <pc:chgData name="Hiram Fleitas" userId="e10fcc43-9abd-4aad-af2d-b6bb7d9e18eb" providerId="ADAL" clId="{FC7D9AE4-EA18-44F1-8865-60D022AF569F}" dt="2021-06-23T03:41:18.860" v="868" actId="47"/>
        <pc:sldMkLst>
          <pc:docMk/>
          <pc:sldMk cId="765209329" sldId="2147469711"/>
        </pc:sldMkLst>
        <pc:picChg chg="add">
          <ac:chgData name="Hiram Fleitas" userId="e10fcc43-9abd-4aad-af2d-b6bb7d9e18eb" providerId="ADAL" clId="{FC7D9AE4-EA18-44F1-8865-60D022AF569F}" dt="2021-06-23T03:34:27.835" v="850" actId="22"/>
          <ac:picMkLst>
            <pc:docMk/>
            <pc:sldMk cId="765209329" sldId="2147469711"/>
            <ac:picMk id="3" creationId="{81402C13-87BC-4849-AC46-FE20AD35A2CF}"/>
          </ac:picMkLst>
        </pc:picChg>
      </pc:sldChg>
      <pc:sldChg chg="addSp add del mod">
        <pc:chgData name="Hiram Fleitas" userId="e10fcc43-9abd-4aad-af2d-b6bb7d9e18eb" providerId="ADAL" clId="{FC7D9AE4-EA18-44F1-8865-60D022AF569F}" dt="2021-06-23T03:41:12.758" v="866" actId="47"/>
        <pc:sldMkLst>
          <pc:docMk/>
          <pc:sldMk cId="1981982752" sldId="2147469712"/>
        </pc:sldMkLst>
        <pc:picChg chg="add">
          <ac:chgData name="Hiram Fleitas" userId="e10fcc43-9abd-4aad-af2d-b6bb7d9e18eb" providerId="ADAL" clId="{FC7D9AE4-EA18-44F1-8865-60D022AF569F}" dt="2021-06-23T03:35:55.165" v="855" actId="22"/>
          <ac:picMkLst>
            <pc:docMk/>
            <pc:sldMk cId="1981982752" sldId="2147469712"/>
            <ac:picMk id="3" creationId="{CA8DFE45-1AED-4520-AD27-3D3D12438DC3}"/>
          </ac:picMkLst>
        </pc:picChg>
      </pc:sldChg>
      <pc:sldChg chg="addSp delSp add mod">
        <pc:chgData name="Hiram Fleitas" userId="e10fcc43-9abd-4aad-af2d-b6bb7d9e18eb" providerId="ADAL" clId="{FC7D9AE4-EA18-44F1-8865-60D022AF569F}" dt="2021-06-23T03:59:52.378" v="963" actId="22"/>
        <pc:sldMkLst>
          <pc:docMk/>
          <pc:sldMk cId="2806615112" sldId="2147469713"/>
        </pc:sldMkLst>
        <pc:picChg chg="add">
          <ac:chgData name="Hiram Fleitas" userId="e10fcc43-9abd-4aad-af2d-b6bb7d9e18eb" providerId="ADAL" clId="{FC7D9AE4-EA18-44F1-8865-60D022AF569F}" dt="2021-06-23T03:59:13.533" v="961" actId="22"/>
          <ac:picMkLst>
            <pc:docMk/>
            <pc:sldMk cId="2806615112" sldId="2147469713"/>
            <ac:picMk id="3" creationId="{2497936B-EFE5-48C7-84AC-3A52275C5236}"/>
          </ac:picMkLst>
        </pc:picChg>
        <pc:picChg chg="add del">
          <ac:chgData name="Hiram Fleitas" userId="e10fcc43-9abd-4aad-af2d-b6bb7d9e18eb" providerId="ADAL" clId="{FC7D9AE4-EA18-44F1-8865-60D022AF569F}" dt="2021-06-23T03:59:52.378" v="963" actId="22"/>
          <ac:picMkLst>
            <pc:docMk/>
            <pc:sldMk cId="2806615112" sldId="2147469713"/>
            <ac:picMk id="5" creationId="{B60DA669-E302-42A5-BB70-C8C3CAE082E9}"/>
          </ac:picMkLst>
        </pc:picChg>
      </pc:sldChg>
      <pc:sldChg chg="addSp delSp add del mod">
        <pc:chgData name="Hiram Fleitas" userId="e10fcc43-9abd-4aad-af2d-b6bb7d9e18eb" providerId="ADAL" clId="{FC7D9AE4-EA18-44F1-8865-60D022AF569F}" dt="2021-06-23T03:41:15.168" v="867" actId="47"/>
        <pc:sldMkLst>
          <pc:docMk/>
          <pc:sldMk cId="1778690111" sldId="2147469714"/>
        </pc:sldMkLst>
        <pc:picChg chg="add del">
          <ac:chgData name="Hiram Fleitas" userId="e10fcc43-9abd-4aad-af2d-b6bb7d9e18eb" providerId="ADAL" clId="{FC7D9AE4-EA18-44F1-8865-60D022AF569F}" dt="2021-06-23T03:36:45.032" v="857" actId="478"/>
          <ac:picMkLst>
            <pc:docMk/>
            <pc:sldMk cId="1778690111" sldId="2147469714"/>
            <ac:picMk id="3" creationId="{17C355CF-83FC-4E91-BC29-6634F7658486}"/>
          </ac:picMkLst>
        </pc:picChg>
        <pc:picChg chg="add">
          <ac:chgData name="Hiram Fleitas" userId="e10fcc43-9abd-4aad-af2d-b6bb7d9e18eb" providerId="ADAL" clId="{FC7D9AE4-EA18-44F1-8865-60D022AF569F}" dt="2021-06-23T03:37:54.053" v="858" actId="22"/>
          <ac:picMkLst>
            <pc:docMk/>
            <pc:sldMk cId="1778690111" sldId="2147469714"/>
            <ac:picMk id="5" creationId="{4D84D752-E803-4EFB-A168-689B5D082966}"/>
          </ac:picMkLst>
        </pc:picChg>
      </pc:sldChg>
      <pc:sldChg chg="addSp delSp modSp add mod">
        <pc:chgData name="Hiram Fleitas" userId="e10fcc43-9abd-4aad-af2d-b6bb7d9e18eb" providerId="ADAL" clId="{FC7D9AE4-EA18-44F1-8865-60D022AF569F}" dt="2021-06-23T03:50:19.077" v="873" actId="14100"/>
        <pc:sldMkLst>
          <pc:docMk/>
          <pc:sldMk cId="4003608845" sldId="2147469715"/>
        </pc:sldMkLst>
        <pc:spChg chg="add mod">
          <ac:chgData name="Hiram Fleitas" userId="e10fcc43-9abd-4aad-af2d-b6bb7d9e18eb" providerId="ADAL" clId="{FC7D9AE4-EA18-44F1-8865-60D022AF569F}" dt="2021-06-23T03:50:19.077" v="873" actId="14100"/>
          <ac:spMkLst>
            <pc:docMk/>
            <pc:sldMk cId="4003608845" sldId="2147469715"/>
            <ac:spMk id="7" creationId="{B2B65A89-5731-4D49-AC7D-694999A57D4D}"/>
          </ac:spMkLst>
        </pc:spChg>
        <pc:picChg chg="add del">
          <ac:chgData name="Hiram Fleitas" userId="e10fcc43-9abd-4aad-af2d-b6bb7d9e18eb" providerId="ADAL" clId="{FC7D9AE4-EA18-44F1-8865-60D022AF569F}" dt="2021-06-23T03:41:04.631" v="865" actId="478"/>
          <ac:picMkLst>
            <pc:docMk/>
            <pc:sldMk cId="4003608845" sldId="2147469715"/>
            <ac:picMk id="3" creationId="{E0CAB599-F211-490B-8188-2741192132E8}"/>
          </ac:picMkLst>
        </pc:picChg>
        <pc:picChg chg="add">
          <ac:chgData name="Hiram Fleitas" userId="e10fcc43-9abd-4aad-af2d-b6bb7d9e18eb" providerId="ADAL" clId="{FC7D9AE4-EA18-44F1-8865-60D022AF569F}" dt="2021-06-23T03:41:22.395" v="869" actId="22"/>
          <ac:picMkLst>
            <pc:docMk/>
            <pc:sldMk cId="4003608845" sldId="2147469715"/>
            <ac:picMk id="5" creationId="{71B4A097-0945-4E20-9CCE-B4CA6A8110C7}"/>
          </ac:picMkLst>
        </pc:picChg>
      </pc:sldChg>
      <pc:sldChg chg="addSp delSp modSp add mod ord delAnim modAnim">
        <pc:chgData name="Hiram Fleitas" userId="e10fcc43-9abd-4aad-af2d-b6bb7d9e18eb" providerId="ADAL" clId="{FC7D9AE4-EA18-44F1-8865-60D022AF569F}" dt="2021-06-23T04:05:47.682" v="972" actId="14100"/>
        <pc:sldMkLst>
          <pc:docMk/>
          <pc:sldMk cId="2795163742" sldId="2147469716"/>
        </pc:sldMkLst>
        <pc:spChg chg="add del mod">
          <ac:chgData name="Hiram Fleitas" userId="e10fcc43-9abd-4aad-af2d-b6bb7d9e18eb" providerId="ADAL" clId="{FC7D9AE4-EA18-44F1-8865-60D022AF569F}" dt="2021-06-23T03:53:55.586" v="924" actId="21"/>
          <ac:spMkLst>
            <pc:docMk/>
            <pc:sldMk cId="2795163742" sldId="2147469716"/>
            <ac:spMk id="4" creationId="{B1AB94A9-41E7-447E-9684-EF375D4E4111}"/>
          </ac:spMkLst>
        </pc:spChg>
        <pc:picChg chg="add del mod">
          <ac:chgData name="Hiram Fleitas" userId="e10fcc43-9abd-4aad-af2d-b6bb7d9e18eb" providerId="ADAL" clId="{FC7D9AE4-EA18-44F1-8865-60D022AF569F}" dt="2021-06-23T03:59:10.229" v="960" actId="478"/>
          <ac:picMkLst>
            <pc:docMk/>
            <pc:sldMk cId="2795163742" sldId="2147469716"/>
            <ac:picMk id="3" creationId="{FFC5BE00-5415-4369-B455-BF84DE314242}"/>
          </ac:picMkLst>
        </pc:picChg>
        <pc:picChg chg="add del mod modCrop">
          <ac:chgData name="Hiram Fleitas" userId="e10fcc43-9abd-4aad-af2d-b6bb7d9e18eb" providerId="ADAL" clId="{FC7D9AE4-EA18-44F1-8865-60D022AF569F}" dt="2021-06-23T04:00:55.709" v="967" actId="478"/>
          <ac:picMkLst>
            <pc:docMk/>
            <pc:sldMk cId="2795163742" sldId="2147469716"/>
            <ac:picMk id="6" creationId="{6941DCB9-C52B-4D6F-BCBE-D4530242E37A}"/>
          </ac:picMkLst>
        </pc:picChg>
        <pc:picChg chg="add del">
          <ac:chgData name="Hiram Fleitas" userId="e10fcc43-9abd-4aad-af2d-b6bb7d9e18eb" providerId="ADAL" clId="{FC7D9AE4-EA18-44F1-8865-60D022AF569F}" dt="2021-06-23T04:05:14.667" v="969" actId="478"/>
          <ac:picMkLst>
            <pc:docMk/>
            <pc:sldMk cId="2795163742" sldId="2147469716"/>
            <ac:picMk id="8" creationId="{B5F534A3-D06E-4CB1-A3A9-3DA9AE4828E8}"/>
          </ac:picMkLst>
        </pc:picChg>
        <pc:picChg chg="add mod">
          <ac:chgData name="Hiram Fleitas" userId="e10fcc43-9abd-4aad-af2d-b6bb7d9e18eb" providerId="ADAL" clId="{FC7D9AE4-EA18-44F1-8865-60D022AF569F}" dt="2021-06-23T04:05:47.682" v="972" actId="14100"/>
          <ac:picMkLst>
            <pc:docMk/>
            <pc:sldMk cId="2795163742" sldId="2147469716"/>
            <ac:picMk id="10" creationId="{9E50D51E-4339-4C9F-8E46-B587390B0F20}"/>
          </ac:picMkLst>
        </pc:picChg>
      </pc:sldChg>
      <pc:sldChg chg="addSp delSp modSp add mod delAnim modAnim">
        <pc:chgData name="Hiram Fleitas" userId="e10fcc43-9abd-4aad-af2d-b6bb7d9e18eb" providerId="ADAL" clId="{FC7D9AE4-EA18-44F1-8865-60D022AF569F}" dt="2021-06-23T04:31:28.766" v="1115" actId="20577"/>
        <pc:sldMkLst>
          <pc:docMk/>
          <pc:sldMk cId="1899313799" sldId="2147469717"/>
        </pc:sldMkLst>
        <pc:spChg chg="add del mod">
          <ac:chgData name="Hiram Fleitas" userId="e10fcc43-9abd-4aad-af2d-b6bb7d9e18eb" providerId="ADAL" clId="{FC7D9AE4-EA18-44F1-8865-60D022AF569F}" dt="2021-06-23T03:55:35.908" v="951" actId="478"/>
          <ac:spMkLst>
            <pc:docMk/>
            <pc:sldMk cId="1899313799" sldId="2147469717"/>
            <ac:spMk id="6" creationId="{779EA507-05E3-4A3E-A43B-57362DB91418}"/>
          </ac:spMkLst>
        </pc:spChg>
        <pc:spChg chg="add mod">
          <ac:chgData name="Hiram Fleitas" userId="e10fcc43-9abd-4aad-af2d-b6bb7d9e18eb" providerId="ADAL" clId="{FC7D9AE4-EA18-44F1-8865-60D022AF569F}" dt="2021-06-23T04:31:28.766" v="1115" actId="20577"/>
          <ac:spMkLst>
            <pc:docMk/>
            <pc:sldMk cId="1899313799" sldId="2147469717"/>
            <ac:spMk id="7" creationId="{C3086C39-E84C-42E0-B831-A92B2BC3A1F6}"/>
          </ac:spMkLst>
        </pc:spChg>
        <pc:picChg chg="add del">
          <ac:chgData name="Hiram Fleitas" userId="e10fcc43-9abd-4aad-af2d-b6bb7d9e18eb" providerId="ADAL" clId="{FC7D9AE4-EA18-44F1-8865-60D022AF569F}" dt="2021-06-23T03:52:14.674" v="877" actId="22"/>
          <ac:picMkLst>
            <pc:docMk/>
            <pc:sldMk cId="1899313799" sldId="2147469717"/>
            <ac:picMk id="3" creationId="{4EE9E348-71E0-4F0F-85F7-8E7A0F3BE171}"/>
          </ac:picMkLst>
        </pc:picChg>
        <pc:picChg chg="add mod">
          <ac:chgData name="Hiram Fleitas" userId="e10fcc43-9abd-4aad-af2d-b6bb7d9e18eb" providerId="ADAL" clId="{FC7D9AE4-EA18-44F1-8865-60D022AF569F}" dt="2021-06-23T03:56:05.921" v="955" actId="1076"/>
          <ac:picMkLst>
            <pc:docMk/>
            <pc:sldMk cId="1899313799" sldId="2147469717"/>
            <ac:picMk id="5" creationId="{113130BD-BCD7-4450-BDD7-3661007825A0}"/>
          </ac:picMkLst>
        </pc:picChg>
      </pc:sldChg>
      <pc:sldChg chg="addSp add mod">
        <pc:chgData name="Hiram Fleitas" userId="e10fcc43-9abd-4aad-af2d-b6bb7d9e18eb" providerId="ADAL" clId="{FC7D9AE4-EA18-44F1-8865-60D022AF569F}" dt="2021-06-23T04:06:25.477" v="973" actId="22"/>
        <pc:sldMkLst>
          <pc:docMk/>
          <pc:sldMk cId="2016081564" sldId="2147469718"/>
        </pc:sldMkLst>
        <pc:picChg chg="add">
          <ac:chgData name="Hiram Fleitas" userId="e10fcc43-9abd-4aad-af2d-b6bb7d9e18eb" providerId="ADAL" clId="{FC7D9AE4-EA18-44F1-8865-60D022AF569F}" dt="2021-06-23T04:06:25.477" v="973" actId="22"/>
          <ac:picMkLst>
            <pc:docMk/>
            <pc:sldMk cId="2016081564" sldId="2147469718"/>
            <ac:picMk id="3" creationId="{0AC149C9-3629-4A79-B298-C071F53DFB6D}"/>
          </ac:picMkLst>
        </pc:picChg>
      </pc:sldChg>
      <pc:sldChg chg="addSp modSp add mod">
        <pc:chgData name="Hiram Fleitas" userId="e10fcc43-9abd-4aad-af2d-b6bb7d9e18eb" providerId="ADAL" clId="{FC7D9AE4-EA18-44F1-8865-60D022AF569F}" dt="2021-06-23T04:07:27.190" v="978" actId="1076"/>
        <pc:sldMkLst>
          <pc:docMk/>
          <pc:sldMk cId="3536273597" sldId="2147469719"/>
        </pc:sldMkLst>
        <pc:picChg chg="add">
          <ac:chgData name="Hiram Fleitas" userId="e10fcc43-9abd-4aad-af2d-b6bb7d9e18eb" providerId="ADAL" clId="{FC7D9AE4-EA18-44F1-8865-60D022AF569F}" dt="2021-06-23T04:06:47.578" v="974" actId="22"/>
          <ac:picMkLst>
            <pc:docMk/>
            <pc:sldMk cId="3536273597" sldId="2147469719"/>
            <ac:picMk id="3" creationId="{4E2D069A-2F04-4BD5-B592-FD735C3AEF8A}"/>
          </ac:picMkLst>
        </pc:picChg>
        <pc:picChg chg="add mod">
          <ac:chgData name="Hiram Fleitas" userId="e10fcc43-9abd-4aad-af2d-b6bb7d9e18eb" providerId="ADAL" clId="{FC7D9AE4-EA18-44F1-8865-60D022AF569F}" dt="2021-06-23T04:07:27.190" v="978" actId="1076"/>
          <ac:picMkLst>
            <pc:docMk/>
            <pc:sldMk cId="3536273597" sldId="2147469719"/>
            <ac:picMk id="5" creationId="{732893A4-B471-4574-B8A9-DC0276E6DFF6}"/>
          </ac:picMkLst>
        </pc:picChg>
      </pc:sldChg>
      <pc:sldChg chg="addSp delSp add mod">
        <pc:chgData name="Hiram Fleitas" userId="e10fcc43-9abd-4aad-af2d-b6bb7d9e18eb" providerId="ADAL" clId="{FC7D9AE4-EA18-44F1-8865-60D022AF569F}" dt="2021-06-23T04:17:02.148" v="989" actId="22"/>
        <pc:sldMkLst>
          <pc:docMk/>
          <pc:sldMk cId="581297078" sldId="2147469720"/>
        </pc:sldMkLst>
        <pc:picChg chg="add del">
          <ac:chgData name="Hiram Fleitas" userId="e10fcc43-9abd-4aad-af2d-b6bb7d9e18eb" providerId="ADAL" clId="{FC7D9AE4-EA18-44F1-8865-60D022AF569F}" dt="2021-06-23T04:16:51.165" v="988" actId="478"/>
          <ac:picMkLst>
            <pc:docMk/>
            <pc:sldMk cId="581297078" sldId="2147469720"/>
            <ac:picMk id="3" creationId="{450C2133-4D16-4A24-9A57-5E8F51808919}"/>
          </ac:picMkLst>
        </pc:picChg>
        <pc:picChg chg="add">
          <ac:chgData name="Hiram Fleitas" userId="e10fcc43-9abd-4aad-af2d-b6bb7d9e18eb" providerId="ADAL" clId="{FC7D9AE4-EA18-44F1-8865-60D022AF569F}" dt="2021-06-23T04:17:02.148" v="989" actId="22"/>
          <ac:picMkLst>
            <pc:docMk/>
            <pc:sldMk cId="581297078" sldId="2147469720"/>
            <ac:picMk id="5" creationId="{B321484F-3027-443D-BB05-D069C3EB3BBD}"/>
          </ac:picMkLst>
        </pc:picChg>
      </pc:sldChg>
      <pc:sldChg chg="addSp add mod">
        <pc:chgData name="Hiram Fleitas" userId="e10fcc43-9abd-4aad-af2d-b6bb7d9e18eb" providerId="ADAL" clId="{FC7D9AE4-EA18-44F1-8865-60D022AF569F}" dt="2021-06-23T04:17:18.600" v="994" actId="22"/>
        <pc:sldMkLst>
          <pc:docMk/>
          <pc:sldMk cId="3156430983" sldId="2147469721"/>
        </pc:sldMkLst>
        <pc:picChg chg="add">
          <ac:chgData name="Hiram Fleitas" userId="e10fcc43-9abd-4aad-af2d-b6bb7d9e18eb" providerId="ADAL" clId="{FC7D9AE4-EA18-44F1-8865-60D022AF569F}" dt="2021-06-23T04:17:18.600" v="994" actId="22"/>
          <ac:picMkLst>
            <pc:docMk/>
            <pc:sldMk cId="3156430983" sldId="2147469721"/>
            <ac:picMk id="3" creationId="{F2A256A1-480E-486B-A87B-C1CFE57F686B}"/>
          </ac:picMkLst>
        </pc:picChg>
      </pc:sldChg>
      <pc:sldChg chg="addSp add mod">
        <pc:chgData name="Hiram Fleitas" userId="e10fcc43-9abd-4aad-af2d-b6bb7d9e18eb" providerId="ADAL" clId="{FC7D9AE4-EA18-44F1-8865-60D022AF569F}" dt="2021-06-23T04:32:58.845" v="1116" actId="22"/>
        <pc:sldMkLst>
          <pc:docMk/>
          <pc:sldMk cId="1474323896" sldId="2147469722"/>
        </pc:sldMkLst>
        <pc:picChg chg="add">
          <ac:chgData name="Hiram Fleitas" userId="e10fcc43-9abd-4aad-af2d-b6bb7d9e18eb" providerId="ADAL" clId="{FC7D9AE4-EA18-44F1-8865-60D022AF569F}" dt="2021-06-23T04:32:58.845" v="1116" actId="22"/>
          <ac:picMkLst>
            <pc:docMk/>
            <pc:sldMk cId="1474323896" sldId="2147469722"/>
            <ac:picMk id="3" creationId="{A73C5F13-5C07-4415-B620-FAF975E9B031}"/>
          </ac:picMkLst>
        </pc:picChg>
      </pc:sldChg>
      <pc:sldChg chg="add ord">
        <pc:chgData name="Hiram Fleitas" userId="e10fcc43-9abd-4aad-af2d-b6bb7d9e18eb" providerId="ADAL" clId="{FC7D9AE4-EA18-44F1-8865-60D022AF569F}" dt="2021-06-23T04:16:47.204" v="987"/>
        <pc:sldMkLst>
          <pc:docMk/>
          <pc:sldMk cId="1725013960" sldId="2147469723"/>
        </pc:sldMkLst>
      </pc:sldChg>
      <pc:sldChg chg="addSp add mod">
        <pc:chgData name="Hiram Fleitas" userId="e10fcc43-9abd-4aad-af2d-b6bb7d9e18eb" providerId="ADAL" clId="{FC7D9AE4-EA18-44F1-8865-60D022AF569F}" dt="2021-06-23T04:17:30.872" v="995" actId="22"/>
        <pc:sldMkLst>
          <pc:docMk/>
          <pc:sldMk cId="1122695361" sldId="2147469724"/>
        </pc:sldMkLst>
        <pc:picChg chg="add">
          <ac:chgData name="Hiram Fleitas" userId="e10fcc43-9abd-4aad-af2d-b6bb7d9e18eb" providerId="ADAL" clId="{FC7D9AE4-EA18-44F1-8865-60D022AF569F}" dt="2021-06-23T04:17:30.872" v="995" actId="22"/>
          <ac:picMkLst>
            <pc:docMk/>
            <pc:sldMk cId="1122695361" sldId="2147469724"/>
            <ac:picMk id="3" creationId="{EF6D8CCE-BC42-486F-8B12-15F33B2224C5}"/>
          </ac:picMkLst>
        </pc:picChg>
      </pc:sldChg>
      <pc:sldChg chg="addSp add mod">
        <pc:chgData name="Hiram Fleitas" userId="e10fcc43-9abd-4aad-af2d-b6bb7d9e18eb" providerId="ADAL" clId="{FC7D9AE4-EA18-44F1-8865-60D022AF569F}" dt="2021-06-23T04:18:00.929" v="996" actId="22"/>
        <pc:sldMkLst>
          <pc:docMk/>
          <pc:sldMk cId="531325977" sldId="2147469725"/>
        </pc:sldMkLst>
        <pc:picChg chg="add">
          <ac:chgData name="Hiram Fleitas" userId="e10fcc43-9abd-4aad-af2d-b6bb7d9e18eb" providerId="ADAL" clId="{FC7D9AE4-EA18-44F1-8865-60D022AF569F}" dt="2021-06-23T04:18:00.929" v="996" actId="22"/>
          <ac:picMkLst>
            <pc:docMk/>
            <pc:sldMk cId="531325977" sldId="2147469725"/>
            <ac:picMk id="3" creationId="{D3F14BEF-6F1D-417C-BD6C-F51D0E657717}"/>
          </ac:picMkLst>
        </pc:picChg>
      </pc:sldChg>
      <pc:sldChg chg="addSp delSp add mod">
        <pc:chgData name="Hiram Fleitas" userId="e10fcc43-9abd-4aad-af2d-b6bb7d9e18eb" providerId="ADAL" clId="{FC7D9AE4-EA18-44F1-8865-60D022AF569F}" dt="2021-06-23T04:19:39.345" v="1010" actId="22"/>
        <pc:sldMkLst>
          <pc:docMk/>
          <pc:sldMk cId="3139286732" sldId="2147469726"/>
        </pc:sldMkLst>
        <pc:spChg chg="add del">
          <ac:chgData name="Hiram Fleitas" userId="e10fcc43-9abd-4aad-af2d-b6bb7d9e18eb" providerId="ADAL" clId="{FC7D9AE4-EA18-44F1-8865-60D022AF569F}" dt="2021-06-23T04:19:32.536" v="1009" actId="22"/>
          <ac:spMkLst>
            <pc:docMk/>
            <pc:sldMk cId="3139286732" sldId="2147469726"/>
            <ac:spMk id="9" creationId="{807061A9-A619-4A77-BF35-708D58EE1855}"/>
          </ac:spMkLst>
        </pc:spChg>
        <pc:picChg chg="add del">
          <ac:chgData name="Hiram Fleitas" userId="e10fcc43-9abd-4aad-af2d-b6bb7d9e18eb" providerId="ADAL" clId="{FC7D9AE4-EA18-44F1-8865-60D022AF569F}" dt="2021-06-23T04:18:21.940" v="998" actId="22"/>
          <ac:picMkLst>
            <pc:docMk/>
            <pc:sldMk cId="3139286732" sldId="2147469726"/>
            <ac:picMk id="3" creationId="{B4CB73A9-4A57-4F53-9374-C15ECBBAE9E2}"/>
          </ac:picMkLst>
        </pc:picChg>
        <pc:picChg chg="add del">
          <ac:chgData name="Hiram Fleitas" userId="e10fcc43-9abd-4aad-af2d-b6bb7d9e18eb" providerId="ADAL" clId="{FC7D9AE4-EA18-44F1-8865-60D022AF569F}" dt="2021-06-23T04:18:58.492" v="1005" actId="478"/>
          <ac:picMkLst>
            <pc:docMk/>
            <pc:sldMk cId="3139286732" sldId="2147469726"/>
            <ac:picMk id="5" creationId="{21431CF9-B7A8-4178-8BEE-F1A76968D183}"/>
          </ac:picMkLst>
        </pc:picChg>
        <pc:picChg chg="add del">
          <ac:chgData name="Hiram Fleitas" userId="e10fcc43-9abd-4aad-af2d-b6bb7d9e18eb" providerId="ADAL" clId="{FC7D9AE4-EA18-44F1-8865-60D022AF569F}" dt="2021-06-23T04:19:29.880" v="1007" actId="478"/>
          <ac:picMkLst>
            <pc:docMk/>
            <pc:sldMk cId="3139286732" sldId="2147469726"/>
            <ac:picMk id="7" creationId="{C0E84AD4-B64A-424A-9991-76F474F37E20}"/>
          </ac:picMkLst>
        </pc:picChg>
        <pc:picChg chg="add">
          <ac:chgData name="Hiram Fleitas" userId="e10fcc43-9abd-4aad-af2d-b6bb7d9e18eb" providerId="ADAL" clId="{FC7D9AE4-EA18-44F1-8865-60D022AF569F}" dt="2021-06-23T04:19:39.345" v="1010" actId="22"/>
          <ac:picMkLst>
            <pc:docMk/>
            <pc:sldMk cId="3139286732" sldId="2147469726"/>
            <ac:picMk id="11" creationId="{0418A22E-0C90-43FF-AC1A-A0ABAD137CD0}"/>
          </ac:picMkLst>
        </pc:picChg>
      </pc:sldChg>
      <pc:sldChg chg="addSp add mod">
        <pc:chgData name="Hiram Fleitas" userId="e10fcc43-9abd-4aad-af2d-b6bb7d9e18eb" providerId="ADAL" clId="{FC7D9AE4-EA18-44F1-8865-60D022AF569F}" dt="2021-06-23T04:20:02.229" v="1011" actId="22"/>
        <pc:sldMkLst>
          <pc:docMk/>
          <pc:sldMk cId="909634367" sldId="2147469727"/>
        </pc:sldMkLst>
        <pc:picChg chg="add">
          <ac:chgData name="Hiram Fleitas" userId="e10fcc43-9abd-4aad-af2d-b6bb7d9e18eb" providerId="ADAL" clId="{FC7D9AE4-EA18-44F1-8865-60D022AF569F}" dt="2021-06-23T04:20:02.229" v="1011" actId="22"/>
          <ac:picMkLst>
            <pc:docMk/>
            <pc:sldMk cId="909634367" sldId="2147469727"/>
            <ac:picMk id="3" creationId="{B62B9CAA-DA25-4DC6-A6DC-C657E1830975}"/>
          </ac:picMkLst>
        </pc:picChg>
      </pc:sldChg>
      <pc:sldChg chg="addSp delSp modSp add mod modAnim">
        <pc:chgData name="Hiram Fleitas" userId="e10fcc43-9abd-4aad-af2d-b6bb7d9e18eb" providerId="ADAL" clId="{FC7D9AE4-EA18-44F1-8865-60D022AF569F}" dt="2021-06-24T13:54:52.411" v="1723" actId="1076"/>
        <pc:sldMkLst>
          <pc:docMk/>
          <pc:sldMk cId="553082438" sldId="2147469728"/>
        </pc:sldMkLst>
        <pc:spChg chg="add mod">
          <ac:chgData name="Hiram Fleitas" userId="e10fcc43-9abd-4aad-af2d-b6bb7d9e18eb" providerId="ADAL" clId="{FC7D9AE4-EA18-44F1-8865-60D022AF569F}" dt="2021-06-23T04:30:51.793" v="1095" actId="20577"/>
          <ac:spMkLst>
            <pc:docMk/>
            <pc:sldMk cId="553082438" sldId="2147469728"/>
            <ac:spMk id="4" creationId="{082C8871-D042-4B80-A4A3-BD431FF5696D}"/>
          </ac:spMkLst>
        </pc:spChg>
        <pc:picChg chg="add mod">
          <ac:chgData name="Hiram Fleitas" userId="e10fcc43-9abd-4aad-af2d-b6bb7d9e18eb" providerId="ADAL" clId="{FC7D9AE4-EA18-44F1-8865-60D022AF569F}" dt="2021-06-24T13:54:52.411" v="1723" actId="1076"/>
          <ac:picMkLst>
            <pc:docMk/>
            <pc:sldMk cId="553082438" sldId="2147469728"/>
            <ac:picMk id="2" creationId="{AE4D46E2-1A0F-473C-859B-C63DF2D142B7}"/>
          </ac:picMkLst>
        </pc:picChg>
        <pc:picChg chg="add del">
          <ac:chgData name="Hiram Fleitas" userId="e10fcc43-9abd-4aad-af2d-b6bb7d9e18eb" providerId="ADAL" clId="{FC7D9AE4-EA18-44F1-8865-60D022AF569F}" dt="2021-06-23T04:34:19.636" v="1117" actId="478"/>
          <ac:picMkLst>
            <pc:docMk/>
            <pc:sldMk cId="553082438" sldId="2147469728"/>
            <ac:picMk id="3" creationId="{4DBA534E-137E-429F-8AE1-E0B7353A8B30}"/>
          </ac:picMkLst>
        </pc:picChg>
        <pc:picChg chg="add ord">
          <ac:chgData name="Hiram Fleitas" userId="e10fcc43-9abd-4aad-af2d-b6bb7d9e18eb" providerId="ADAL" clId="{FC7D9AE4-EA18-44F1-8865-60D022AF569F}" dt="2021-06-23T04:34:24.182" v="1119" actId="167"/>
          <ac:picMkLst>
            <pc:docMk/>
            <pc:sldMk cId="553082438" sldId="2147469728"/>
            <ac:picMk id="6" creationId="{31AAB112-2E3C-4B11-A1E8-69F164FF22DE}"/>
          </ac:picMkLst>
        </pc:picChg>
      </pc:sldChg>
      <pc:sldChg chg="addSp delSp modSp add mod">
        <pc:chgData name="Hiram Fleitas" userId="e10fcc43-9abd-4aad-af2d-b6bb7d9e18eb" providerId="ADAL" clId="{FC7D9AE4-EA18-44F1-8865-60D022AF569F}" dt="2021-06-23T04:24:11.914" v="1025" actId="1076"/>
        <pc:sldMkLst>
          <pc:docMk/>
          <pc:sldMk cId="1768312318" sldId="2147469729"/>
        </pc:sldMkLst>
        <pc:picChg chg="add">
          <ac:chgData name="Hiram Fleitas" userId="e10fcc43-9abd-4aad-af2d-b6bb7d9e18eb" providerId="ADAL" clId="{FC7D9AE4-EA18-44F1-8865-60D022AF569F}" dt="2021-06-23T04:22:53.980" v="1017" actId="22"/>
          <ac:picMkLst>
            <pc:docMk/>
            <pc:sldMk cId="1768312318" sldId="2147469729"/>
            <ac:picMk id="3" creationId="{7DB10F08-2BF9-40B5-B55A-068337AAA555}"/>
          </ac:picMkLst>
        </pc:picChg>
        <pc:picChg chg="add del mod">
          <ac:chgData name="Hiram Fleitas" userId="e10fcc43-9abd-4aad-af2d-b6bb7d9e18eb" providerId="ADAL" clId="{FC7D9AE4-EA18-44F1-8865-60D022AF569F}" dt="2021-06-23T04:23:29.064" v="1021" actId="478"/>
          <ac:picMkLst>
            <pc:docMk/>
            <pc:sldMk cId="1768312318" sldId="2147469729"/>
            <ac:picMk id="5" creationId="{39657798-9B9A-4902-B5C7-33E3DABC78EF}"/>
          </ac:picMkLst>
        </pc:picChg>
        <pc:picChg chg="add mod">
          <ac:chgData name="Hiram Fleitas" userId="e10fcc43-9abd-4aad-af2d-b6bb7d9e18eb" providerId="ADAL" clId="{FC7D9AE4-EA18-44F1-8865-60D022AF569F}" dt="2021-06-23T04:24:11.914" v="1025" actId="1076"/>
          <ac:picMkLst>
            <pc:docMk/>
            <pc:sldMk cId="1768312318" sldId="2147469729"/>
            <ac:picMk id="7" creationId="{64FCF2D4-BDD8-4D2B-B187-7CC2A6E4CC1F}"/>
          </ac:picMkLst>
        </pc:picChg>
      </pc:sldChg>
      <pc:sldChg chg="addSp add mod">
        <pc:chgData name="Hiram Fleitas" userId="e10fcc43-9abd-4aad-af2d-b6bb7d9e18eb" providerId="ADAL" clId="{FC7D9AE4-EA18-44F1-8865-60D022AF569F}" dt="2021-06-23T04:29:31.907" v="1036" actId="22"/>
        <pc:sldMkLst>
          <pc:docMk/>
          <pc:sldMk cId="1688777349" sldId="2147469730"/>
        </pc:sldMkLst>
        <pc:picChg chg="add">
          <ac:chgData name="Hiram Fleitas" userId="e10fcc43-9abd-4aad-af2d-b6bb7d9e18eb" providerId="ADAL" clId="{FC7D9AE4-EA18-44F1-8865-60D022AF569F}" dt="2021-06-23T04:29:31.907" v="1036" actId="22"/>
          <ac:picMkLst>
            <pc:docMk/>
            <pc:sldMk cId="1688777349" sldId="2147469730"/>
            <ac:picMk id="3" creationId="{B1D7960A-1C30-4579-BAD9-40CB9D004697}"/>
          </ac:picMkLst>
        </pc:picChg>
      </pc:sldChg>
      <pc:sldChg chg="addSp add mod">
        <pc:chgData name="Hiram Fleitas" userId="e10fcc43-9abd-4aad-af2d-b6bb7d9e18eb" providerId="ADAL" clId="{FC7D9AE4-EA18-44F1-8865-60D022AF569F}" dt="2021-06-23T04:29:50.984" v="1037" actId="22"/>
        <pc:sldMkLst>
          <pc:docMk/>
          <pc:sldMk cId="1908788260" sldId="2147469731"/>
        </pc:sldMkLst>
        <pc:picChg chg="add">
          <ac:chgData name="Hiram Fleitas" userId="e10fcc43-9abd-4aad-af2d-b6bb7d9e18eb" providerId="ADAL" clId="{FC7D9AE4-EA18-44F1-8865-60D022AF569F}" dt="2021-06-23T04:29:50.984" v="1037" actId="22"/>
          <ac:picMkLst>
            <pc:docMk/>
            <pc:sldMk cId="1908788260" sldId="2147469731"/>
            <ac:picMk id="3" creationId="{62CB3302-E91E-48B6-97C6-806DDEE0A159}"/>
          </ac:picMkLst>
        </pc:picChg>
      </pc:sldChg>
      <pc:sldChg chg="addSp modSp add mod modAnim">
        <pc:chgData name="Hiram Fleitas" userId="e10fcc43-9abd-4aad-af2d-b6bb7d9e18eb" providerId="ADAL" clId="{FC7D9AE4-EA18-44F1-8865-60D022AF569F}" dt="2021-06-23T04:30:43.583" v="1088" actId="20577"/>
        <pc:sldMkLst>
          <pc:docMk/>
          <pc:sldMk cId="2363182203" sldId="2147469732"/>
        </pc:sldMkLst>
        <pc:spChg chg="add mod">
          <ac:chgData name="Hiram Fleitas" userId="e10fcc43-9abd-4aad-af2d-b6bb7d9e18eb" providerId="ADAL" clId="{FC7D9AE4-EA18-44F1-8865-60D022AF569F}" dt="2021-06-23T04:30:43.583" v="1088" actId="20577"/>
          <ac:spMkLst>
            <pc:docMk/>
            <pc:sldMk cId="2363182203" sldId="2147469732"/>
            <ac:spMk id="4" creationId="{62F673EA-64E7-4FF2-B127-766AF7DD4CE2}"/>
          </ac:spMkLst>
        </pc:spChg>
        <pc:picChg chg="add">
          <ac:chgData name="Hiram Fleitas" userId="e10fcc43-9abd-4aad-af2d-b6bb7d9e18eb" providerId="ADAL" clId="{FC7D9AE4-EA18-44F1-8865-60D022AF569F}" dt="2021-06-23T04:30:13.162" v="1038" actId="22"/>
          <ac:picMkLst>
            <pc:docMk/>
            <pc:sldMk cId="2363182203" sldId="2147469732"/>
            <ac:picMk id="3" creationId="{6A553F58-B9FB-4D6A-B70F-EA10F4B44E57}"/>
          </ac:picMkLst>
        </pc:picChg>
      </pc:sldChg>
      <pc:sldChg chg="addSp delSp modSp add mod ord">
        <pc:chgData name="Hiram Fleitas" userId="e10fcc43-9abd-4aad-af2d-b6bb7d9e18eb" providerId="ADAL" clId="{FC7D9AE4-EA18-44F1-8865-60D022AF569F}" dt="2021-06-24T13:47:15.059" v="1715" actId="20578"/>
        <pc:sldMkLst>
          <pc:docMk/>
          <pc:sldMk cId="3756514499" sldId="2147469733"/>
        </pc:sldMkLst>
        <pc:picChg chg="add del">
          <ac:chgData name="Hiram Fleitas" userId="e10fcc43-9abd-4aad-af2d-b6bb7d9e18eb" providerId="ADAL" clId="{FC7D9AE4-EA18-44F1-8865-60D022AF569F}" dt="2021-06-23T04:38:40.935" v="1125" actId="478"/>
          <ac:picMkLst>
            <pc:docMk/>
            <pc:sldMk cId="3756514499" sldId="2147469733"/>
            <ac:picMk id="3" creationId="{74FE2B03-6144-4BC7-9B4A-3D4E0B0437D4}"/>
          </ac:picMkLst>
        </pc:picChg>
        <pc:picChg chg="add mod">
          <ac:chgData name="Hiram Fleitas" userId="e10fcc43-9abd-4aad-af2d-b6bb7d9e18eb" providerId="ADAL" clId="{FC7D9AE4-EA18-44F1-8865-60D022AF569F}" dt="2021-06-23T04:37:53.726" v="1124" actId="1076"/>
          <ac:picMkLst>
            <pc:docMk/>
            <pc:sldMk cId="3756514499" sldId="2147469733"/>
            <ac:picMk id="5" creationId="{0CA87A12-75F1-43D2-AB42-785FF26CF315}"/>
          </ac:picMkLst>
        </pc:picChg>
        <pc:picChg chg="add ord">
          <ac:chgData name="Hiram Fleitas" userId="e10fcc43-9abd-4aad-af2d-b6bb7d9e18eb" providerId="ADAL" clId="{FC7D9AE4-EA18-44F1-8865-60D022AF569F}" dt="2021-06-23T04:38:45.525" v="1127" actId="167"/>
          <ac:picMkLst>
            <pc:docMk/>
            <pc:sldMk cId="3756514499" sldId="2147469733"/>
            <ac:picMk id="7" creationId="{AC074D17-790F-474D-9A3D-09DB687F89EB}"/>
          </ac:picMkLst>
        </pc:picChg>
        <pc:picChg chg="add del mod">
          <ac:chgData name="Hiram Fleitas" userId="e10fcc43-9abd-4aad-af2d-b6bb7d9e18eb" providerId="ADAL" clId="{FC7D9AE4-EA18-44F1-8865-60D022AF569F}" dt="2021-06-23T04:39:52.998" v="1137" actId="478"/>
          <ac:picMkLst>
            <pc:docMk/>
            <pc:sldMk cId="3756514499" sldId="2147469733"/>
            <ac:picMk id="9" creationId="{BCF3A0E4-E328-4529-A0B4-C429967FD097}"/>
          </ac:picMkLst>
        </pc:picChg>
      </pc:sldChg>
      <pc:sldChg chg="addSp add mod">
        <pc:chgData name="Hiram Fleitas" userId="e10fcc43-9abd-4aad-af2d-b6bb7d9e18eb" providerId="ADAL" clId="{FC7D9AE4-EA18-44F1-8865-60D022AF569F}" dt="2021-06-23T04:40:53.745" v="1138" actId="22"/>
        <pc:sldMkLst>
          <pc:docMk/>
          <pc:sldMk cId="1149670470" sldId="2147469734"/>
        </pc:sldMkLst>
        <pc:picChg chg="add">
          <ac:chgData name="Hiram Fleitas" userId="e10fcc43-9abd-4aad-af2d-b6bb7d9e18eb" providerId="ADAL" clId="{FC7D9AE4-EA18-44F1-8865-60D022AF569F}" dt="2021-06-23T04:40:53.745" v="1138" actId="22"/>
          <ac:picMkLst>
            <pc:docMk/>
            <pc:sldMk cId="1149670470" sldId="2147469734"/>
            <ac:picMk id="3" creationId="{8B3CEFE8-4EB2-4017-AD72-7FD6C61289C2}"/>
          </ac:picMkLst>
        </pc:picChg>
      </pc:sldChg>
      <pc:sldChg chg="addSp">
        <pc:chgData name="Hiram Fleitas" userId="e10fcc43-9abd-4aad-af2d-b6bb7d9e18eb" providerId="ADAL" clId="{FC7D9AE4-EA18-44F1-8865-60D022AF569F}" dt="2021-06-23T04:45:23.757" v="1173"/>
        <pc:sldMkLst>
          <pc:docMk/>
          <pc:sldMk cId="12344348" sldId="2147469735"/>
        </pc:sldMkLst>
        <pc:picChg chg="add">
          <ac:chgData name="Hiram Fleitas" userId="e10fcc43-9abd-4aad-af2d-b6bb7d9e18eb" providerId="ADAL" clId="{FC7D9AE4-EA18-44F1-8865-60D022AF569F}" dt="2021-06-23T04:45:23.757" v="1173"/>
          <ac:picMkLst>
            <pc:docMk/>
            <pc:sldMk cId="12344348" sldId="2147469735"/>
            <ac:picMk id="1026" creationId="{D623A015-98B8-4D34-87F9-C08F9AE50AA5}"/>
          </ac:picMkLst>
        </pc:picChg>
      </pc:sldChg>
      <pc:sldChg chg="addSp delSp modSp add del mod delAnim modAnim">
        <pc:chgData name="Hiram Fleitas" userId="e10fcc43-9abd-4aad-af2d-b6bb7d9e18eb" providerId="ADAL" clId="{FC7D9AE4-EA18-44F1-8865-60D022AF569F}" dt="2021-06-23T04:55:59.226" v="1251"/>
        <pc:sldMkLst>
          <pc:docMk/>
          <pc:sldMk cId="1064969866" sldId="2147469735"/>
        </pc:sldMkLst>
        <pc:spChg chg="add del mod">
          <ac:chgData name="Hiram Fleitas" userId="e10fcc43-9abd-4aad-af2d-b6bb7d9e18eb" providerId="ADAL" clId="{FC7D9AE4-EA18-44F1-8865-60D022AF569F}" dt="2021-06-23T04:45:37.257" v="1181" actId="478"/>
          <ac:spMkLst>
            <pc:docMk/>
            <pc:sldMk cId="1064969866" sldId="2147469735"/>
            <ac:spMk id="8" creationId="{0987B0D7-2867-4037-A855-2B8E106000B1}"/>
          </ac:spMkLst>
        </pc:spChg>
        <pc:picChg chg="add mod">
          <ac:chgData name="Hiram Fleitas" userId="e10fcc43-9abd-4aad-af2d-b6bb7d9e18eb" providerId="ADAL" clId="{FC7D9AE4-EA18-44F1-8865-60D022AF569F}" dt="2021-06-23T04:45:56.497" v="1190" actId="1076"/>
          <ac:picMkLst>
            <pc:docMk/>
            <pc:sldMk cId="1064969866" sldId="2147469735"/>
            <ac:picMk id="2" creationId="{2D026C20-3418-492B-9C4A-6F122D3B0143}"/>
          </ac:picMkLst>
        </pc:picChg>
        <pc:picChg chg="add del">
          <ac:chgData name="Hiram Fleitas" userId="e10fcc43-9abd-4aad-af2d-b6bb7d9e18eb" providerId="ADAL" clId="{FC7D9AE4-EA18-44F1-8865-60D022AF569F}" dt="2021-06-23T04:45:34.364" v="1180" actId="478"/>
          <ac:picMkLst>
            <pc:docMk/>
            <pc:sldMk cId="1064969866" sldId="2147469735"/>
            <ac:picMk id="3" creationId="{776619A3-E161-4576-9EC6-AFC79DF22FFA}"/>
          </ac:picMkLst>
        </pc:picChg>
        <pc:picChg chg="add mod">
          <ac:chgData name="Hiram Fleitas" userId="e10fcc43-9abd-4aad-af2d-b6bb7d9e18eb" providerId="ADAL" clId="{FC7D9AE4-EA18-44F1-8865-60D022AF569F}" dt="2021-06-23T04:47:16.123" v="1209" actId="1076"/>
          <ac:picMkLst>
            <pc:docMk/>
            <pc:sldMk cId="1064969866" sldId="2147469735"/>
            <ac:picMk id="4" creationId="{36027196-1D34-403A-B309-7668927E2F73}"/>
          </ac:picMkLst>
        </pc:picChg>
        <pc:picChg chg="add del mod">
          <ac:chgData name="Hiram Fleitas" userId="e10fcc43-9abd-4aad-af2d-b6bb7d9e18eb" providerId="ADAL" clId="{FC7D9AE4-EA18-44F1-8865-60D022AF569F}" dt="2021-06-23T04:43:11.470" v="1147" actId="478"/>
          <ac:picMkLst>
            <pc:docMk/>
            <pc:sldMk cId="1064969866" sldId="2147469735"/>
            <ac:picMk id="5" creationId="{41FDF27D-4803-4379-9C52-61AC226A754D}"/>
          </ac:picMkLst>
        </pc:picChg>
        <pc:picChg chg="add mod">
          <ac:chgData name="Hiram Fleitas" userId="e10fcc43-9abd-4aad-af2d-b6bb7d9e18eb" providerId="ADAL" clId="{FC7D9AE4-EA18-44F1-8865-60D022AF569F}" dt="2021-06-23T04:47:08.280" v="1208" actId="1076"/>
          <ac:picMkLst>
            <pc:docMk/>
            <pc:sldMk cId="1064969866" sldId="2147469735"/>
            <ac:picMk id="5" creationId="{7DC0E253-93F4-47B7-9DE1-E702025E71CE}"/>
          </ac:picMkLst>
        </pc:picChg>
        <pc:picChg chg="add mod">
          <ac:chgData name="Hiram Fleitas" userId="e10fcc43-9abd-4aad-af2d-b6bb7d9e18eb" providerId="ADAL" clId="{FC7D9AE4-EA18-44F1-8865-60D022AF569F}" dt="2021-06-23T04:44:12.164" v="1156" actId="1076"/>
          <ac:picMkLst>
            <pc:docMk/>
            <pc:sldMk cId="1064969866" sldId="2147469735"/>
            <ac:picMk id="7" creationId="{E6980E9C-976F-4B7A-A3A5-0072C8774129}"/>
          </ac:picMkLst>
        </pc:picChg>
        <pc:picChg chg="add mod">
          <ac:chgData name="Hiram Fleitas" userId="e10fcc43-9abd-4aad-af2d-b6bb7d9e18eb" providerId="ADAL" clId="{FC7D9AE4-EA18-44F1-8865-60D022AF569F}" dt="2021-06-23T04:47:34.753" v="1211" actId="1076"/>
          <ac:picMkLst>
            <pc:docMk/>
            <pc:sldMk cId="1064969866" sldId="2147469735"/>
            <ac:picMk id="11" creationId="{3C2ECE59-5EA8-40A7-BD67-89D48AEDD716}"/>
          </ac:picMkLst>
        </pc:picChg>
        <pc:picChg chg="add mod">
          <ac:chgData name="Hiram Fleitas" userId="e10fcc43-9abd-4aad-af2d-b6bb7d9e18eb" providerId="ADAL" clId="{FC7D9AE4-EA18-44F1-8865-60D022AF569F}" dt="2021-06-23T04:47:22.032" v="1210" actId="1076"/>
          <ac:picMkLst>
            <pc:docMk/>
            <pc:sldMk cId="1064969866" sldId="2147469735"/>
            <ac:picMk id="13" creationId="{E5551E1D-5923-4A4C-8BB7-6250D5EC4376}"/>
          </ac:picMkLst>
        </pc:picChg>
        <pc:picChg chg="add mod">
          <ac:chgData name="Hiram Fleitas" userId="e10fcc43-9abd-4aad-af2d-b6bb7d9e18eb" providerId="ADAL" clId="{FC7D9AE4-EA18-44F1-8865-60D022AF569F}" dt="2021-06-23T04:46:31.747" v="1201" actId="1076"/>
          <ac:picMkLst>
            <pc:docMk/>
            <pc:sldMk cId="1064969866" sldId="2147469735"/>
            <ac:picMk id="15" creationId="{B6BA275D-EAE8-4CED-BF61-5DFE2AC331B3}"/>
          </ac:picMkLst>
        </pc:picChg>
        <pc:picChg chg="add mod">
          <ac:chgData name="Hiram Fleitas" userId="e10fcc43-9abd-4aad-af2d-b6bb7d9e18eb" providerId="ADAL" clId="{FC7D9AE4-EA18-44F1-8865-60D022AF569F}" dt="2021-06-23T04:46:22.264" v="1200" actId="1076"/>
          <ac:picMkLst>
            <pc:docMk/>
            <pc:sldMk cId="1064969866" sldId="2147469735"/>
            <ac:picMk id="17" creationId="{88FA470F-FDFC-41AA-B5DB-A50B02512A28}"/>
          </ac:picMkLst>
        </pc:picChg>
        <pc:picChg chg="add mod">
          <ac:chgData name="Hiram Fleitas" userId="e10fcc43-9abd-4aad-af2d-b6bb7d9e18eb" providerId="ADAL" clId="{FC7D9AE4-EA18-44F1-8865-60D022AF569F}" dt="2021-06-23T04:46:18.697" v="1199" actId="1076"/>
          <ac:picMkLst>
            <pc:docMk/>
            <pc:sldMk cId="1064969866" sldId="2147469735"/>
            <ac:picMk id="19" creationId="{FC1BF52A-0851-41F4-8856-E41A4B64876A}"/>
          </ac:picMkLst>
        </pc:picChg>
        <pc:picChg chg="add mod">
          <ac:chgData name="Hiram Fleitas" userId="e10fcc43-9abd-4aad-af2d-b6bb7d9e18eb" providerId="ADAL" clId="{FC7D9AE4-EA18-44F1-8865-60D022AF569F}" dt="2021-06-23T04:46:53.679" v="1206" actId="1076"/>
          <ac:picMkLst>
            <pc:docMk/>
            <pc:sldMk cId="1064969866" sldId="2147469735"/>
            <ac:picMk id="21" creationId="{81DBAA35-D693-402F-9A97-4836D05E12F6}"/>
          </ac:picMkLst>
        </pc:picChg>
        <pc:picChg chg="add mod">
          <ac:chgData name="Hiram Fleitas" userId="e10fcc43-9abd-4aad-af2d-b6bb7d9e18eb" providerId="ADAL" clId="{FC7D9AE4-EA18-44F1-8865-60D022AF569F}" dt="2021-06-23T04:47:04.203" v="1207" actId="1076"/>
          <ac:picMkLst>
            <pc:docMk/>
            <pc:sldMk cId="1064969866" sldId="2147469735"/>
            <ac:picMk id="23" creationId="{76F56750-3ECD-4CA7-A33D-F45634DFD9C9}"/>
          </ac:picMkLst>
        </pc:picChg>
        <pc:picChg chg="del mod">
          <ac:chgData name="Hiram Fleitas" userId="e10fcc43-9abd-4aad-af2d-b6bb7d9e18eb" providerId="ADAL" clId="{FC7D9AE4-EA18-44F1-8865-60D022AF569F}" dt="2021-06-23T04:46:44.441" v="1204" actId="478"/>
          <ac:picMkLst>
            <pc:docMk/>
            <pc:sldMk cId="1064969866" sldId="2147469735"/>
            <ac:picMk id="1026" creationId="{D623A015-98B8-4D34-87F9-C08F9AE50AA5}"/>
          </ac:picMkLst>
        </pc:picChg>
        <pc:picChg chg="del mod">
          <ac:chgData name="Hiram Fleitas" userId="e10fcc43-9abd-4aad-af2d-b6bb7d9e18eb" providerId="ADAL" clId="{FC7D9AE4-EA18-44F1-8865-60D022AF569F}" dt="2021-06-23T04:48:45.452" v="1216" actId="478"/>
          <ac:picMkLst>
            <pc:docMk/>
            <pc:sldMk cId="1064969866" sldId="2147469735"/>
            <ac:picMk id="2050" creationId="{2449E392-F7ED-41D2-BB70-2F723700EF82}"/>
          </ac:picMkLst>
        </pc:picChg>
        <pc:picChg chg="del mod">
          <ac:chgData name="Hiram Fleitas" userId="e10fcc43-9abd-4aad-af2d-b6bb7d9e18eb" providerId="ADAL" clId="{FC7D9AE4-EA18-44F1-8865-60D022AF569F}" dt="2021-06-23T04:49:54.474" v="1221" actId="478"/>
          <ac:picMkLst>
            <pc:docMk/>
            <pc:sldMk cId="1064969866" sldId="2147469735"/>
            <ac:picMk id="3074" creationId="{9907CB31-5F36-4C7A-AE6C-07318D13DA7F}"/>
          </ac:picMkLst>
        </pc:picChg>
      </pc:sldChg>
      <pc:sldChg chg="addSp">
        <pc:chgData name="Hiram Fleitas" userId="e10fcc43-9abd-4aad-af2d-b6bb7d9e18eb" providerId="ADAL" clId="{FC7D9AE4-EA18-44F1-8865-60D022AF569F}" dt="2021-06-23T04:49:41.905" v="1217"/>
        <pc:sldMkLst>
          <pc:docMk/>
          <pc:sldMk cId="2249780124" sldId="2147469735"/>
        </pc:sldMkLst>
        <pc:picChg chg="add">
          <ac:chgData name="Hiram Fleitas" userId="e10fcc43-9abd-4aad-af2d-b6bb7d9e18eb" providerId="ADAL" clId="{FC7D9AE4-EA18-44F1-8865-60D022AF569F}" dt="2021-06-23T04:49:41.905" v="1217"/>
          <ac:picMkLst>
            <pc:docMk/>
            <pc:sldMk cId="2249780124" sldId="2147469735"/>
            <ac:picMk id="3074" creationId="{9907CB31-5F36-4C7A-AE6C-07318D13DA7F}"/>
          </ac:picMkLst>
        </pc:picChg>
      </pc:sldChg>
      <pc:sldChg chg="addSp">
        <pc:chgData name="Hiram Fleitas" userId="e10fcc43-9abd-4aad-af2d-b6bb7d9e18eb" providerId="ADAL" clId="{FC7D9AE4-EA18-44F1-8865-60D022AF569F}" dt="2021-06-23T04:48:35.381" v="1212"/>
        <pc:sldMkLst>
          <pc:docMk/>
          <pc:sldMk cId="4193890419" sldId="2147469735"/>
        </pc:sldMkLst>
        <pc:picChg chg="add">
          <ac:chgData name="Hiram Fleitas" userId="e10fcc43-9abd-4aad-af2d-b6bb7d9e18eb" providerId="ADAL" clId="{FC7D9AE4-EA18-44F1-8865-60D022AF569F}" dt="2021-06-23T04:48:35.381" v="1212"/>
          <ac:picMkLst>
            <pc:docMk/>
            <pc:sldMk cId="4193890419" sldId="2147469735"/>
            <ac:picMk id="2050" creationId="{2449E392-F7ED-41D2-BB70-2F723700EF82}"/>
          </ac:picMkLst>
        </pc:picChg>
      </pc:sldChg>
      <pc:sldChg chg="addSp delSp modSp add mod">
        <pc:chgData name="Hiram Fleitas" userId="e10fcc43-9abd-4aad-af2d-b6bb7d9e18eb" providerId="ADAL" clId="{FC7D9AE4-EA18-44F1-8865-60D022AF569F}" dt="2021-06-23T04:56:51.506" v="1254" actId="1076"/>
        <pc:sldMkLst>
          <pc:docMk/>
          <pc:sldMk cId="2640492147" sldId="2147469736"/>
        </pc:sldMkLst>
        <pc:picChg chg="add">
          <ac:chgData name="Hiram Fleitas" userId="e10fcc43-9abd-4aad-af2d-b6bb7d9e18eb" providerId="ADAL" clId="{FC7D9AE4-EA18-44F1-8865-60D022AF569F}" dt="2021-06-23T04:41:43.777" v="1140" actId="22"/>
          <ac:picMkLst>
            <pc:docMk/>
            <pc:sldMk cId="2640492147" sldId="2147469736"/>
            <ac:picMk id="3" creationId="{9509E46F-1594-438C-8797-1DED9E55D79A}"/>
          </ac:picMkLst>
        </pc:picChg>
        <pc:picChg chg="add del mod">
          <ac:chgData name="Hiram Fleitas" userId="e10fcc43-9abd-4aad-af2d-b6bb7d9e18eb" providerId="ADAL" clId="{FC7D9AE4-EA18-44F1-8865-60D022AF569F}" dt="2021-06-23T04:43:34.806" v="1151" actId="478"/>
          <ac:picMkLst>
            <pc:docMk/>
            <pc:sldMk cId="2640492147" sldId="2147469736"/>
            <ac:picMk id="5" creationId="{A7C35393-4E38-495D-996D-141F3EC25939}"/>
          </ac:picMkLst>
        </pc:picChg>
        <pc:picChg chg="add mod">
          <ac:chgData name="Hiram Fleitas" userId="e10fcc43-9abd-4aad-af2d-b6bb7d9e18eb" providerId="ADAL" clId="{FC7D9AE4-EA18-44F1-8865-60D022AF569F}" dt="2021-06-23T04:56:51.506" v="1254" actId="1076"/>
          <ac:picMkLst>
            <pc:docMk/>
            <pc:sldMk cId="2640492147" sldId="2147469736"/>
            <ac:picMk id="7" creationId="{9DEEF9F6-4FA0-4440-A249-69A2994568F7}"/>
          </ac:picMkLst>
        </pc:picChg>
      </pc:sldChg>
      <pc:sldChg chg="delSp add mod">
        <pc:chgData name="Hiram Fleitas" userId="e10fcc43-9abd-4aad-af2d-b6bb7d9e18eb" providerId="ADAL" clId="{FC7D9AE4-EA18-44F1-8865-60D022AF569F}" dt="2021-06-23T04:39:49.179" v="1136" actId="478"/>
        <pc:sldMkLst>
          <pc:docMk/>
          <pc:sldMk cId="2630979810" sldId="2147469737"/>
        </pc:sldMkLst>
        <pc:picChg chg="del">
          <ac:chgData name="Hiram Fleitas" userId="e10fcc43-9abd-4aad-af2d-b6bb7d9e18eb" providerId="ADAL" clId="{FC7D9AE4-EA18-44F1-8865-60D022AF569F}" dt="2021-06-23T04:39:49.179" v="1136" actId="478"/>
          <ac:picMkLst>
            <pc:docMk/>
            <pc:sldMk cId="2630979810" sldId="2147469737"/>
            <ac:picMk id="5" creationId="{0CA87A12-75F1-43D2-AB42-785FF26CF315}"/>
          </ac:picMkLst>
        </pc:picChg>
      </pc:sldChg>
      <pc:sldChg chg="addSp delSp modSp new mod modAnim">
        <pc:chgData name="Hiram Fleitas" userId="e10fcc43-9abd-4aad-af2d-b6bb7d9e18eb" providerId="ADAL" clId="{FC7D9AE4-EA18-44F1-8865-60D022AF569F}" dt="2021-06-24T13:38:14.995" v="1642" actId="20577"/>
        <pc:sldMkLst>
          <pc:docMk/>
          <pc:sldMk cId="3432851921" sldId="2147469738"/>
        </pc:sldMkLst>
        <pc:spChg chg="del mod">
          <ac:chgData name="Hiram Fleitas" userId="e10fcc43-9abd-4aad-af2d-b6bb7d9e18eb" providerId="ADAL" clId="{FC7D9AE4-EA18-44F1-8865-60D022AF569F}" dt="2021-06-24T13:20:09.420" v="1571" actId="478"/>
          <ac:spMkLst>
            <pc:docMk/>
            <pc:sldMk cId="3432851921" sldId="2147469738"/>
            <ac:spMk id="2" creationId="{4E00BDEA-A45A-49C0-82C4-C760E7906AD8}"/>
          </ac:spMkLst>
        </pc:spChg>
        <pc:spChg chg="del">
          <ac:chgData name="Hiram Fleitas" userId="e10fcc43-9abd-4aad-af2d-b6bb7d9e18eb" providerId="ADAL" clId="{FC7D9AE4-EA18-44F1-8865-60D022AF569F}" dt="2021-06-24T13:18:06.448" v="1503" actId="478"/>
          <ac:spMkLst>
            <pc:docMk/>
            <pc:sldMk cId="3432851921" sldId="2147469738"/>
            <ac:spMk id="3" creationId="{4DB79506-70A6-40C4-A441-2C3AC0FCDB6D}"/>
          </ac:spMkLst>
        </pc:spChg>
        <pc:spChg chg="add del mod">
          <ac:chgData name="Hiram Fleitas" userId="e10fcc43-9abd-4aad-af2d-b6bb7d9e18eb" providerId="ADAL" clId="{FC7D9AE4-EA18-44F1-8865-60D022AF569F}" dt="2021-06-24T13:20:12.389" v="1572" actId="478"/>
          <ac:spMkLst>
            <pc:docMk/>
            <pc:sldMk cId="3432851921" sldId="2147469738"/>
            <ac:spMk id="5" creationId="{7E4744FA-DEFD-454E-AF83-0CFBF75324D6}"/>
          </ac:spMkLst>
        </pc:spChg>
        <pc:spChg chg="add mod ord">
          <ac:chgData name="Hiram Fleitas" userId="e10fcc43-9abd-4aad-af2d-b6bb7d9e18eb" providerId="ADAL" clId="{FC7D9AE4-EA18-44F1-8865-60D022AF569F}" dt="2021-06-24T13:38:14.995" v="1642" actId="20577"/>
          <ac:spMkLst>
            <pc:docMk/>
            <pc:sldMk cId="3432851921" sldId="2147469738"/>
            <ac:spMk id="6" creationId="{24BE6ECC-426D-410E-ABF9-878C2183C211}"/>
          </ac:spMkLst>
        </pc:spChg>
        <pc:spChg chg="add del mod">
          <ac:chgData name="Hiram Fleitas" userId="e10fcc43-9abd-4aad-af2d-b6bb7d9e18eb" providerId="ADAL" clId="{FC7D9AE4-EA18-44F1-8865-60D022AF569F}" dt="2021-06-24T13:33:02.075" v="1633" actId="478"/>
          <ac:spMkLst>
            <pc:docMk/>
            <pc:sldMk cId="3432851921" sldId="2147469738"/>
            <ac:spMk id="7" creationId="{13203300-DD9C-4328-8E05-C012BDD8620C}"/>
          </ac:spMkLst>
        </pc:spChg>
        <pc:spChg chg="add del mod">
          <ac:chgData name="Hiram Fleitas" userId="e10fcc43-9abd-4aad-af2d-b6bb7d9e18eb" providerId="ADAL" clId="{FC7D9AE4-EA18-44F1-8865-60D022AF569F}" dt="2021-06-24T13:33:04.803" v="1634" actId="478"/>
          <ac:spMkLst>
            <pc:docMk/>
            <pc:sldMk cId="3432851921" sldId="2147469738"/>
            <ac:spMk id="9" creationId="{3DD7F6D2-9BAF-437C-9F3F-D1EBD1C02BCB}"/>
          </ac:spMkLst>
        </pc:spChg>
      </pc:sldChg>
      <pc:sldChg chg="modSp add ord modAnim">
        <pc:chgData name="Hiram Fleitas" userId="e10fcc43-9abd-4aad-af2d-b6bb7d9e18eb" providerId="ADAL" clId="{FC7D9AE4-EA18-44F1-8865-60D022AF569F}" dt="2021-06-24T13:57:00.722" v="1771"/>
        <pc:sldMkLst>
          <pc:docMk/>
          <pc:sldMk cId="945701772" sldId="2147469739"/>
        </pc:sldMkLst>
        <pc:spChg chg="mod">
          <ac:chgData name="Hiram Fleitas" userId="e10fcc43-9abd-4aad-af2d-b6bb7d9e18eb" providerId="ADAL" clId="{FC7D9AE4-EA18-44F1-8865-60D022AF569F}" dt="2021-06-24T13:39:33.268" v="1694" actId="20577"/>
          <ac:spMkLst>
            <pc:docMk/>
            <pc:sldMk cId="945701772" sldId="2147469739"/>
            <ac:spMk id="6" creationId="{24BE6ECC-426D-410E-ABF9-878C2183C211}"/>
          </ac:spMkLst>
        </pc:spChg>
      </pc:sldChg>
      <pc:sldChg chg="modSp add ord modAnim">
        <pc:chgData name="Hiram Fleitas" userId="e10fcc43-9abd-4aad-af2d-b6bb7d9e18eb" providerId="ADAL" clId="{FC7D9AE4-EA18-44F1-8865-60D022AF569F}" dt="2021-06-24T13:56:28.502" v="1769"/>
        <pc:sldMkLst>
          <pc:docMk/>
          <pc:sldMk cId="66889543" sldId="2147469740"/>
        </pc:sldMkLst>
        <pc:spChg chg="mod">
          <ac:chgData name="Hiram Fleitas" userId="e10fcc43-9abd-4aad-af2d-b6bb7d9e18eb" providerId="ADAL" clId="{FC7D9AE4-EA18-44F1-8865-60D022AF569F}" dt="2021-06-24T13:55:23.815" v="1766" actId="313"/>
          <ac:spMkLst>
            <pc:docMk/>
            <pc:sldMk cId="66889543" sldId="2147469740"/>
            <ac:spMk id="6" creationId="{24BE6ECC-426D-410E-ABF9-878C2183C2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E952-4D58-4E82-BFD9-F02EFE6091C1}" type="datetimeFigureOut">
              <a:rPr lang="en-US" smtClean="0"/>
              <a:t>8/22/2021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06E34-2AFF-4543-9429-368FDE16B24E}" type="slidenum">
              <a:rPr lang="en-US" smtClean="0"/>
              <a:t>‹#›</a:t>
            </a:fld>
            <a:endParaRPr lang="en-US"/>
          </a:p>
        </p:txBody>
      </p:sp>
    </p:spTree>
    <p:extLst>
      <p:ext uri="{BB962C8B-B14F-4D97-AF65-F5344CB8AC3E}">
        <p14:creationId xmlns:p14="http://schemas.microsoft.com/office/powerpoint/2010/main" val="226420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etflix.com/title/8007582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etflix.com/title/80075820"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etflix.com/title/8007582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netflix.com/title/80075820"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8/22/2021 11:10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a:t>
            </a:fld>
            <a:endParaRPr lang="en-US">
              <a:solidFill>
                <a:prstClr val="black"/>
              </a:solidFill>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8/22/2021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3039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8/22/2021 11:10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21</a:t>
            </a:fld>
            <a:endParaRPr lang="en-US">
              <a:solidFill>
                <a:prstClr val="black"/>
              </a:solidFill>
            </a:endParaRPr>
          </a:p>
        </p:txBody>
      </p:sp>
    </p:spTree>
    <p:extLst>
      <p:ext uri="{BB962C8B-B14F-4D97-AF65-F5344CB8AC3E}">
        <p14:creationId xmlns:p14="http://schemas.microsoft.com/office/powerpoint/2010/main" val="2538945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8/22/2021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183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DDF14E-A72E-432B-83A0-3203EE2428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3260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8/22/2021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3200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https://www.netflix.com/title/80075820</a:t>
            </a:r>
            <a:endParaRPr lang="en-US" dirty="0"/>
          </a:p>
        </p:txBody>
      </p:sp>
      <p:sp>
        <p:nvSpPr>
          <p:cNvPr id="4" name="Slide Number Placeholder 3"/>
          <p:cNvSpPr>
            <a:spLocks noGrp="1"/>
          </p:cNvSpPr>
          <p:nvPr>
            <p:ph type="sldNum" sz="quarter" idx="10"/>
          </p:nvPr>
        </p:nvSpPr>
        <p:spPr/>
        <p:txBody>
          <a:bodyPr/>
          <a:lstStyle/>
          <a:p>
            <a:fld id="{31764105-9875-4C6E-BE00-3FAE0E4CDD82}" type="slidenum">
              <a:rPr lang="en-US" smtClean="0"/>
              <a:t>7</a:t>
            </a:fld>
            <a:endParaRPr lang="en-US" dirty="0"/>
          </a:p>
        </p:txBody>
      </p:sp>
    </p:spTree>
    <p:extLst>
      <p:ext uri="{BB962C8B-B14F-4D97-AF65-F5344CB8AC3E}">
        <p14:creationId xmlns:p14="http://schemas.microsoft.com/office/powerpoint/2010/main" val="2321672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https://www.netflix.com/title/80075820</a:t>
            </a:r>
            <a:endParaRPr lang="en-US" dirty="0"/>
          </a:p>
        </p:txBody>
      </p:sp>
      <p:sp>
        <p:nvSpPr>
          <p:cNvPr id="4" name="Slide Number Placeholder 3"/>
          <p:cNvSpPr>
            <a:spLocks noGrp="1"/>
          </p:cNvSpPr>
          <p:nvPr>
            <p:ph type="sldNum" sz="quarter" idx="10"/>
          </p:nvPr>
        </p:nvSpPr>
        <p:spPr/>
        <p:txBody>
          <a:bodyPr/>
          <a:lstStyle/>
          <a:p>
            <a:fld id="{31764105-9875-4C6E-BE00-3FAE0E4CDD82}" type="slidenum">
              <a:rPr lang="en-US" smtClean="0"/>
              <a:t>10</a:t>
            </a:fld>
            <a:endParaRPr lang="en-US" dirty="0"/>
          </a:p>
        </p:txBody>
      </p:sp>
    </p:spTree>
    <p:extLst>
      <p:ext uri="{BB962C8B-B14F-4D97-AF65-F5344CB8AC3E}">
        <p14:creationId xmlns:p14="http://schemas.microsoft.com/office/powerpoint/2010/main" val="2328687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https://www.netflix.com/title/80075820</a:t>
            </a:r>
            <a:endParaRPr lang="en-US" dirty="0"/>
          </a:p>
        </p:txBody>
      </p:sp>
      <p:sp>
        <p:nvSpPr>
          <p:cNvPr id="4" name="Slide Number Placeholder 3"/>
          <p:cNvSpPr>
            <a:spLocks noGrp="1"/>
          </p:cNvSpPr>
          <p:nvPr>
            <p:ph type="sldNum" sz="quarter" idx="10"/>
          </p:nvPr>
        </p:nvSpPr>
        <p:spPr/>
        <p:txBody>
          <a:bodyPr/>
          <a:lstStyle/>
          <a:p>
            <a:fld id="{31764105-9875-4C6E-BE00-3FAE0E4CDD82}" type="slidenum">
              <a:rPr lang="en-US" smtClean="0"/>
              <a:t>13</a:t>
            </a:fld>
            <a:endParaRPr lang="en-US" dirty="0"/>
          </a:p>
        </p:txBody>
      </p:sp>
    </p:spTree>
    <p:extLst>
      <p:ext uri="{BB962C8B-B14F-4D97-AF65-F5344CB8AC3E}">
        <p14:creationId xmlns:p14="http://schemas.microsoft.com/office/powerpoint/2010/main" val="372654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https://www.netflix.com/title/80075820</a:t>
            </a:r>
            <a:endParaRPr lang="en-US" dirty="0"/>
          </a:p>
        </p:txBody>
      </p:sp>
      <p:sp>
        <p:nvSpPr>
          <p:cNvPr id="4" name="Slide Number Placeholder 3"/>
          <p:cNvSpPr>
            <a:spLocks noGrp="1"/>
          </p:cNvSpPr>
          <p:nvPr>
            <p:ph type="sldNum" sz="quarter" idx="10"/>
          </p:nvPr>
        </p:nvSpPr>
        <p:spPr/>
        <p:txBody>
          <a:bodyPr/>
          <a:lstStyle/>
          <a:p>
            <a:fld id="{31764105-9875-4C6E-BE00-3FAE0E4CDD82}" type="slidenum">
              <a:rPr lang="en-US" smtClean="0"/>
              <a:t>14</a:t>
            </a:fld>
            <a:endParaRPr lang="en-US" dirty="0"/>
          </a:p>
        </p:txBody>
      </p:sp>
    </p:spTree>
    <p:extLst>
      <p:ext uri="{BB962C8B-B14F-4D97-AF65-F5344CB8AC3E}">
        <p14:creationId xmlns:p14="http://schemas.microsoft.com/office/powerpoint/2010/main" val="3949568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8/22/2021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192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028" name="Picture 4">
            <a:extLst>
              <a:ext uri="{FF2B5EF4-FFF2-40B4-BE49-F238E27FC236}">
                <a16:creationId xmlns:a16="http://schemas.microsoft.com/office/drawing/2014/main" id="{17950669-4126-406A-A40B-447FF4CED7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00" y="3679115"/>
            <a:ext cx="5076746" cy="315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519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689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8/22/2021</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84871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5962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615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0951990"/>
      </p:ext>
    </p:extLst>
  </p:cSld>
  <p:clrMap bg1="dk1" tx1="lt1" bg2="dk2" tx2="lt2" accent1="accent1" accent2="accent2" accent3="accent3" accent4="accent4" accent5="accent5" accent6="accent6" hlink="hlink" folHlink="folHlink"/>
  <p:sldLayoutIdLst>
    <p:sldLayoutId id="2147486362" r:id="rId1"/>
    <p:sldLayoutId id="2147486373"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 y="0"/>
            <a:ext cx="4168773" cy="6857999"/>
          </a:xfrm>
          <a:prstGeom prst="rect">
            <a:avLst/>
          </a:prstGeom>
        </p:spPr>
      </p:pic>
      <p:pic>
        <p:nvPicPr>
          <p:cNvPr id="3" name="Picture 2">
            <a:extLst>
              <a:ext uri="{FF2B5EF4-FFF2-40B4-BE49-F238E27FC236}">
                <a16:creationId xmlns:a16="http://schemas.microsoft.com/office/drawing/2014/main" id="{7F551CA6-39E0-4E3E-B265-F684926B510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4170628" cy="6858000"/>
          </a:xfrm>
          <a:prstGeom prst="rect">
            <a:avLst/>
          </a:prstGeom>
        </p:spPr>
      </p:pic>
      <p:pic>
        <p:nvPicPr>
          <p:cNvPr id="24" name="Picture 23" descr="A picture containing blur, night sky&#10;&#10;Description automatically generated">
            <a:extLst>
              <a:ext uri="{FF2B5EF4-FFF2-40B4-BE49-F238E27FC236}">
                <a16:creationId xmlns:a16="http://schemas.microsoft.com/office/drawing/2014/main" id="{333F34D9-C63B-4691-B1C5-1EA7DFF4C3E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979968693"/>
      </p:ext>
    </p:extLst>
  </p:cSld>
  <p:clrMap bg1="dk1" tx1="lt1" bg2="dk2" tx2="lt2" accent1="accent1" accent2="accent2" accent3="accent3" accent4="accent4" accent5="accent5" accent6="accent6" hlink="hlink" folHlink="folHlink"/>
  <p:sldLayoutIdLst>
    <p:sldLayoutId id="214748640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2.emf"/><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9.xml"/><Relationship Id="rId16" Type="http://schemas.openxmlformats.org/officeDocument/2006/relationships/image" Target="../media/image73.svg"/><Relationship Id="rId20" Type="http://schemas.openxmlformats.org/officeDocument/2006/relationships/image" Target="../media/image77.sv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svg"/></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svg"/><Relationship Id="rId21" Type="http://schemas.openxmlformats.org/officeDocument/2006/relationships/image" Target="../media/image25.svg"/><Relationship Id="rId34" Type="http://schemas.openxmlformats.org/officeDocument/2006/relationships/image" Target="../media/image38.png"/><Relationship Id="rId7" Type="http://schemas.openxmlformats.org/officeDocument/2006/relationships/image" Target="../media/image12.png"/><Relationship Id="rId2" Type="http://schemas.openxmlformats.org/officeDocument/2006/relationships/notesSlide" Target="../notesSlides/notesSlide4.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svg"/><Relationship Id="rId41" Type="http://schemas.openxmlformats.org/officeDocument/2006/relationships/image" Target="../media/image45.svg"/><Relationship Id="rId1" Type="http://schemas.openxmlformats.org/officeDocument/2006/relationships/slideLayout" Target="../slideLayouts/slideLayout2.xml"/><Relationship Id="rId6" Type="http://schemas.openxmlformats.org/officeDocument/2006/relationships/image" Target="../media/image11.svg"/><Relationship Id="rId11" Type="http://schemas.openxmlformats.org/officeDocument/2006/relationships/image" Target="../media/image2.emf"/><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svg"/><Relationship Id="rId40" Type="http://schemas.openxmlformats.org/officeDocument/2006/relationships/image" Target="../media/image44.png"/><Relationship Id="rId5" Type="http://schemas.openxmlformats.org/officeDocument/2006/relationships/image" Target="../media/image10.pn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15.svg"/><Relationship Id="rId19" Type="http://schemas.openxmlformats.org/officeDocument/2006/relationships/image" Target="../media/image23.svg"/><Relationship Id="rId31" Type="http://schemas.openxmlformats.org/officeDocument/2006/relationships/image" Target="../media/image3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svg"/><Relationship Id="rId30" Type="http://schemas.openxmlformats.org/officeDocument/2006/relationships/image" Target="../media/image34.png"/><Relationship Id="rId35" Type="http://schemas.openxmlformats.org/officeDocument/2006/relationships/image" Target="../media/image39.svg"/><Relationship Id="rId8" Type="http://schemas.openxmlformats.org/officeDocument/2006/relationships/image" Target="../media/image13.svg"/><Relationship Id="rId3" Type="http://schemas.openxmlformats.org/officeDocument/2006/relationships/image" Target="../media/image8.pn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svg"/><Relationship Id="rId33" Type="http://schemas.openxmlformats.org/officeDocument/2006/relationships/image" Target="../media/image37.svg"/><Relationship Id="rId38"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yelp.com/developers/display_requirements" TargetMode="External"/><Relationship Id="rId2" Type="http://schemas.openxmlformats.org/officeDocument/2006/relationships/hyperlink" Target="https://www.yelp.com/developers/api_terms" TargetMode="External"/><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azure.microsoft.com/en-us/services/cognitive-services/text-analytics" TargetMode="External"/><Relationship Id="rId5" Type="http://schemas.openxmlformats.org/officeDocument/2006/relationships/image" Target="../media/image48.jpeg"/><Relationship Id="rId4" Type="http://schemas.openxmlformats.org/officeDocument/2006/relationships/hyperlink" Target="https://netflix.com/title/80075820"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hfleitas/seattle2019/blob/master/2SentimentPrediction/Trollhunters.ipynb"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stackoverflow.com/questions/2872384/hide-column-based-up-parameter-selected-ssrs"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68073"/>
            <a:ext cx="10220648" cy="775597"/>
          </a:xfrm>
          <a:noFill/>
        </p:spPr>
        <p:txBody>
          <a:bodyPr/>
          <a:lstStyle/>
          <a:p>
            <a:pPr>
              <a:lnSpc>
                <a:spcPct val="90000"/>
              </a:lnSpc>
            </a:pPr>
            <a:r>
              <a:rPr lang="en-US" sz="3200" dirty="0">
                <a:solidFill>
                  <a:schemeClr val="tx1"/>
                </a:solidFill>
              </a:rPr>
              <a:t>Quick Intro</a:t>
            </a:r>
            <a:br>
              <a:rPr lang="en-US" sz="3200" dirty="0">
                <a:solidFill>
                  <a:schemeClr val="tx1"/>
                </a:solidFill>
              </a:rPr>
            </a:br>
            <a:endParaRPr lang="en-US" sz="24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1415772"/>
          </a:xfrm>
        </p:spPr>
        <p:txBody>
          <a:bodyPr/>
          <a:lstStyle/>
          <a:p>
            <a:r>
              <a:rPr lang="en-US" dirty="0"/>
              <a:t>Hiram Fleitas</a:t>
            </a:r>
          </a:p>
          <a:p>
            <a:endParaRPr lang="en-US" sz="1400" dirty="0"/>
          </a:p>
          <a:p>
            <a:r>
              <a:rPr lang="en-US" sz="1400" dirty="0"/>
              <a:t>Senior Customer Engineer</a:t>
            </a:r>
          </a:p>
          <a:p>
            <a:r>
              <a:rPr lang="en-US" sz="1400" dirty="0"/>
              <a:t>Microsoft Data &amp; AI</a:t>
            </a:r>
          </a:p>
          <a:p>
            <a:endParaRPr lang="en-US" sz="1400" dirty="0"/>
          </a:p>
          <a:p>
            <a:r>
              <a:rPr lang="en-US" sz="1400" dirty="0">
                <a:hlinkClick r:id="rId3"/>
              </a:rPr>
              <a:t>aka.ms/</a:t>
            </a:r>
            <a:r>
              <a:rPr lang="en-US" sz="1400" dirty="0" err="1">
                <a:hlinkClick r:id="rId3"/>
              </a:rPr>
              <a:t>hiram</a:t>
            </a:r>
            <a:endParaRPr lang="en-US" sz="1400" dirty="0"/>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3"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140BFCA5-91BB-41D9-A0A8-EC75BE7571E9}"/>
              </a:ext>
            </a:extLst>
          </p:cNvPr>
          <p:cNvPicPr>
            <a:picLocks noChangeAspect="1"/>
          </p:cNvPicPr>
          <p:nvPr/>
        </p:nvPicPr>
        <p:blipFill>
          <a:blip r:embed="rId4"/>
          <a:stretch>
            <a:fillRect/>
          </a:stretch>
        </p:blipFill>
        <p:spPr>
          <a:xfrm>
            <a:off x="9789" y="0"/>
            <a:ext cx="12172421" cy="6858000"/>
          </a:xfrm>
          <a:prstGeom prst="rect">
            <a:avLst/>
          </a:prstGeom>
        </p:spPr>
      </p:pic>
    </p:spTree>
    <p:extLst>
      <p:ext uri="{BB962C8B-B14F-4D97-AF65-F5344CB8AC3E}">
        <p14:creationId xmlns:p14="http://schemas.microsoft.com/office/powerpoint/2010/main" val="2181479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ical user interface, application, Teams&#10;&#10;Description automatically generated">
            <a:extLst>
              <a:ext uri="{FF2B5EF4-FFF2-40B4-BE49-F238E27FC236}">
                <a16:creationId xmlns:a16="http://schemas.microsoft.com/office/drawing/2014/main" id="{CB500AA9-EDF7-451C-BA89-E9CB9D1EE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40537"/>
          </a:xfrm>
          <a:prstGeom prst="rect">
            <a:avLst/>
          </a:prstGeom>
          <a:noFill/>
        </p:spPr>
      </p:pic>
      <p:sp>
        <p:nvSpPr>
          <p:cNvPr id="2" name="Rectangle 1">
            <a:extLst>
              <a:ext uri="{FF2B5EF4-FFF2-40B4-BE49-F238E27FC236}">
                <a16:creationId xmlns:a16="http://schemas.microsoft.com/office/drawing/2014/main" id="{AD36356F-37AB-4583-BF93-DC64A8280710}"/>
              </a:ext>
            </a:extLst>
          </p:cNvPr>
          <p:cNvSpPr/>
          <p:nvPr/>
        </p:nvSpPr>
        <p:spPr>
          <a:xfrm>
            <a:off x="4611895" y="894662"/>
            <a:ext cx="4770230" cy="18199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2587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3641B3-CC0D-4D1F-A1F5-0B61F3C7E84F}"/>
              </a:ext>
            </a:extLst>
          </p:cNvPr>
          <p:cNvPicPr>
            <a:picLocks noChangeAspect="1"/>
          </p:cNvPicPr>
          <p:nvPr/>
        </p:nvPicPr>
        <p:blipFill>
          <a:blip r:embed="rId2"/>
          <a:stretch>
            <a:fillRect/>
          </a:stretch>
        </p:blipFill>
        <p:spPr>
          <a:xfrm>
            <a:off x="9789" y="0"/>
            <a:ext cx="12172421" cy="6858000"/>
          </a:xfrm>
          <a:prstGeom prst="rect">
            <a:avLst/>
          </a:prstGeom>
        </p:spPr>
      </p:pic>
    </p:spTree>
    <p:extLst>
      <p:ext uri="{BB962C8B-B14F-4D97-AF65-F5344CB8AC3E}">
        <p14:creationId xmlns:p14="http://schemas.microsoft.com/office/powerpoint/2010/main" val="826369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3"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D06844F6-5F09-495D-85B2-861DAB6978CB}"/>
              </a:ext>
            </a:extLst>
          </p:cNvPr>
          <p:cNvPicPr>
            <a:picLocks noChangeAspect="1"/>
          </p:cNvPicPr>
          <p:nvPr/>
        </p:nvPicPr>
        <p:blipFill>
          <a:blip r:embed="rId4"/>
          <a:stretch>
            <a:fillRect/>
          </a:stretch>
        </p:blipFill>
        <p:spPr>
          <a:xfrm>
            <a:off x="0" y="1010"/>
            <a:ext cx="12192000" cy="6855979"/>
          </a:xfrm>
          <a:prstGeom prst="rect">
            <a:avLst/>
          </a:prstGeom>
        </p:spPr>
      </p:pic>
    </p:spTree>
    <p:extLst>
      <p:ext uri="{BB962C8B-B14F-4D97-AF65-F5344CB8AC3E}">
        <p14:creationId xmlns:p14="http://schemas.microsoft.com/office/powerpoint/2010/main" val="53214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3"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9E192DA-3E81-4EB1-8FED-F98B48C4603B}"/>
              </a:ext>
            </a:extLst>
          </p:cNvPr>
          <p:cNvPicPr>
            <a:picLocks noChangeAspect="1"/>
          </p:cNvPicPr>
          <p:nvPr/>
        </p:nvPicPr>
        <p:blipFill>
          <a:blip r:embed="rId4"/>
          <a:stretch>
            <a:fillRect/>
          </a:stretch>
        </p:blipFill>
        <p:spPr>
          <a:xfrm>
            <a:off x="0" y="2451"/>
            <a:ext cx="12192000" cy="6853097"/>
          </a:xfrm>
          <a:prstGeom prst="rect">
            <a:avLst/>
          </a:prstGeom>
        </p:spPr>
      </p:pic>
    </p:spTree>
    <p:extLst>
      <p:ext uri="{BB962C8B-B14F-4D97-AF65-F5344CB8AC3E}">
        <p14:creationId xmlns:p14="http://schemas.microsoft.com/office/powerpoint/2010/main" val="254849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CDE84-689A-4BF3-B0A0-B207A2EAB758}"/>
              </a:ext>
            </a:extLst>
          </p:cNvPr>
          <p:cNvPicPr>
            <a:picLocks noChangeAspect="1"/>
          </p:cNvPicPr>
          <p:nvPr/>
        </p:nvPicPr>
        <p:blipFill>
          <a:blip r:embed="rId2"/>
          <a:stretch>
            <a:fillRect/>
          </a:stretch>
        </p:blipFill>
        <p:spPr>
          <a:xfrm>
            <a:off x="38100" y="0"/>
            <a:ext cx="12115800" cy="6858000"/>
          </a:xfrm>
          <a:prstGeom prst="rect">
            <a:avLst/>
          </a:prstGeom>
        </p:spPr>
      </p:pic>
    </p:spTree>
    <p:extLst>
      <p:ext uri="{BB962C8B-B14F-4D97-AF65-F5344CB8AC3E}">
        <p14:creationId xmlns:p14="http://schemas.microsoft.com/office/powerpoint/2010/main" val="3447106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Graphical user interface&#10;&#10;Description automatically generated with medium confidence">
            <a:extLst>
              <a:ext uri="{FF2B5EF4-FFF2-40B4-BE49-F238E27FC236}">
                <a16:creationId xmlns:a16="http://schemas.microsoft.com/office/drawing/2014/main" id="{80E961D2-E3FB-4C53-9695-865AE0B22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p:spPr>
      </p:pic>
    </p:spTree>
    <p:extLst>
      <p:ext uri="{BB962C8B-B14F-4D97-AF65-F5344CB8AC3E}">
        <p14:creationId xmlns:p14="http://schemas.microsoft.com/office/powerpoint/2010/main" val="689515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9A07FCE-2A07-4DCE-8C0B-8B17703A44A6}"/>
              </a:ext>
            </a:extLst>
          </p:cNvPr>
          <p:cNvPicPr>
            <a:picLocks noChangeAspect="1"/>
          </p:cNvPicPr>
          <p:nvPr/>
        </p:nvPicPr>
        <p:blipFill>
          <a:blip r:embed="rId2"/>
          <a:stretch>
            <a:fillRect/>
          </a:stretch>
        </p:blipFill>
        <p:spPr>
          <a:xfrm>
            <a:off x="0" y="10625"/>
            <a:ext cx="12192000" cy="6836749"/>
          </a:xfrm>
          <a:prstGeom prst="rect">
            <a:avLst/>
          </a:prstGeom>
        </p:spPr>
      </p:pic>
      <p:pic>
        <p:nvPicPr>
          <p:cNvPr id="28" name="Graphic 27" descr="Line arrow: Clockwise curve with solid fill">
            <a:extLst>
              <a:ext uri="{FF2B5EF4-FFF2-40B4-BE49-F238E27FC236}">
                <a16:creationId xmlns:a16="http://schemas.microsoft.com/office/drawing/2014/main" id="{0EFC200C-301B-4D04-9A67-7B9D5A33F9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a:off x="5334000" y="5143500"/>
            <a:ext cx="914400" cy="914400"/>
          </a:xfrm>
          <a:prstGeom prst="rect">
            <a:avLst/>
          </a:prstGeom>
        </p:spPr>
      </p:pic>
    </p:spTree>
    <p:extLst>
      <p:ext uri="{BB962C8B-B14F-4D97-AF65-F5344CB8AC3E}">
        <p14:creationId xmlns:p14="http://schemas.microsoft.com/office/powerpoint/2010/main" val="1828413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11EDBFB-3A19-4A27-9186-E305B1639115}"/>
              </a:ext>
            </a:extLst>
          </p:cNvPr>
          <p:cNvPicPr>
            <a:picLocks noChangeAspect="1"/>
          </p:cNvPicPr>
          <p:nvPr/>
        </p:nvPicPr>
        <p:blipFill>
          <a:blip r:embed="rId2"/>
          <a:stretch>
            <a:fillRect/>
          </a:stretch>
        </p:blipFill>
        <p:spPr>
          <a:xfrm>
            <a:off x="9789" y="0"/>
            <a:ext cx="12172421" cy="6858000"/>
          </a:xfrm>
          <a:prstGeom prst="rect">
            <a:avLst/>
          </a:prstGeom>
        </p:spPr>
      </p:pic>
    </p:spTree>
    <p:extLst>
      <p:ext uri="{BB962C8B-B14F-4D97-AF65-F5344CB8AC3E}">
        <p14:creationId xmlns:p14="http://schemas.microsoft.com/office/powerpoint/2010/main" val="1355136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2788541"/>
            <a:ext cx="11688207" cy="457200"/>
          </a:xfrm>
          <a:prstGeom prst="rightArrow">
            <a:avLst/>
          </a:prstGeom>
          <a:gradFill flip="none" rotWithShape="1">
            <a:gsLst>
              <a:gs pos="31000">
                <a:srgbClr val="2BA2BC"/>
              </a:gs>
              <a:gs pos="50000">
                <a:schemeClr val="accent1"/>
              </a:gs>
              <a:gs pos="100000">
                <a:schemeClr val="accent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57A2FBED-B500-430F-82DE-718E89571ACF}"/>
              </a:ext>
            </a:extLst>
          </p:cNvPr>
          <p:cNvSpPr txBox="1">
            <a:spLocks/>
          </p:cNvSpPr>
          <p:nvPr/>
        </p:nvSpPr>
        <p:spPr>
          <a:xfrm>
            <a:off x="1580500" y="2210681"/>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2017</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3460708"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2018</a:t>
            </a:r>
          </a:p>
        </p:txBody>
      </p:sp>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7257729"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2020</a:t>
            </a:r>
          </a:p>
        </p:txBody>
      </p:sp>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9272591"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78484"/>
          <a:stretch/>
        </p:blipFill>
        <p:spPr bwMode="black">
          <a:xfrm>
            <a:off x="9607304" y="3509628"/>
            <a:ext cx="456592" cy="454500"/>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2019</a:t>
            </a:r>
          </a:p>
        </p:txBody>
      </p:sp>
      <p:grpSp>
        <p:nvGrpSpPr>
          <p:cNvPr id="36" name="Group 35">
            <a:extLst>
              <a:ext uri="{FF2B5EF4-FFF2-40B4-BE49-F238E27FC236}">
                <a16:creationId xmlns:a16="http://schemas.microsoft.com/office/drawing/2014/main" id="{8D971C51-CF7B-4C4B-8B61-FD53ABF1B3B5}"/>
              </a:ext>
            </a:extLst>
          </p:cNvPr>
          <p:cNvGrpSpPr/>
          <p:nvPr/>
        </p:nvGrpSpPr>
        <p:grpSpPr>
          <a:xfrm>
            <a:off x="4883896" y="563738"/>
            <a:ext cx="1834662" cy="1282706"/>
            <a:chOff x="1655443" y="2849355"/>
            <a:chExt cx="1728351" cy="1208378"/>
          </a:xfrm>
        </p:grpSpPr>
        <p:sp>
          <p:nvSpPr>
            <p:cNvPr id="38" name="brain_2" title="Icon of a brain with circles and connection lines inside">
              <a:extLst>
                <a:ext uri="{FF2B5EF4-FFF2-40B4-BE49-F238E27FC236}">
                  <a16:creationId xmlns:a16="http://schemas.microsoft.com/office/drawing/2014/main" id="{3174C099-355C-4FA9-8CB3-AAD3E8E3750B}"/>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40" name="Group 39">
              <a:extLst>
                <a:ext uri="{FF2B5EF4-FFF2-40B4-BE49-F238E27FC236}">
                  <a16:creationId xmlns:a16="http://schemas.microsoft.com/office/drawing/2014/main" id="{66558DE7-0240-4E2C-A396-DE8D14FBACAC}"/>
                </a:ext>
              </a:extLst>
            </p:cNvPr>
            <p:cNvGrpSpPr/>
            <p:nvPr/>
          </p:nvGrpSpPr>
          <p:grpSpPr>
            <a:xfrm>
              <a:off x="2676476" y="2849355"/>
              <a:ext cx="289864" cy="405059"/>
              <a:chOff x="2703295" y="2958040"/>
              <a:chExt cx="222493" cy="310915"/>
            </a:xfrm>
          </p:grpSpPr>
          <p:sp>
            <p:nvSpPr>
              <p:cNvPr id="45" name="Freeform: Shape 44">
                <a:extLst>
                  <a:ext uri="{FF2B5EF4-FFF2-40B4-BE49-F238E27FC236}">
                    <a16:creationId xmlns:a16="http://schemas.microsoft.com/office/drawing/2014/main" id="{57856DDE-FA26-4989-B0C6-ABA3BFEBE2D0}"/>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light" title="Icon of a lightbulb">
                <a:extLst>
                  <a:ext uri="{FF2B5EF4-FFF2-40B4-BE49-F238E27FC236}">
                    <a16:creationId xmlns:a16="http://schemas.microsoft.com/office/drawing/2014/main" id="{4EDCC850-D39B-4F9F-82AA-5785FC6197CE}"/>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1" name="Group 40">
              <a:extLst>
                <a:ext uri="{FF2B5EF4-FFF2-40B4-BE49-F238E27FC236}">
                  <a16:creationId xmlns:a16="http://schemas.microsoft.com/office/drawing/2014/main" id="{AC557732-B182-450F-9E6C-85510F2C20B4}"/>
                </a:ext>
              </a:extLst>
            </p:cNvPr>
            <p:cNvGrpSpPr/>
            <p:nvPr/>
          </p:nvGrpSpPr>
          <p:grpSpPr>
            <a:xfrm>
              <a:off x="1787490" y="3280500"/>
              <a:ext cx="207139" cy="286336"/>
              <a:chOff x="2702870" y="2962497"/>
              <a:chExt cx="221695" cy="306458"/>
            </a:xfrm>
          </p:grpSpPr>
          <p:sp>
            <p:nvSpPr>
              <p:cNvPr id="42" name="Freeform: Shape 41">
                <a:extLst>
                  <a:ext uri="{FF2B5EF4-FFF2-40B4-BE49-F238E27FC236}">
                    <a16:creationId xmlns:a16="http://schemas.microsoft.com/office/drawing/2014/main" id="{D66A9BB3-17CD-4146-B048-59C8D30B22E5}"/>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light" title="Icon of a lightbulb">
                <a:extLst>
                  <a:ext uri="{FF2B5EF4-FFF2-40B4-BE49-F238E27FC236}">
                    <a16:creationId xmlns:a16="http://schemas.microsoft.com/office/drawing/2014/main" id="{B73AF08F-2498-4701-97F9-C923C7B81093}"/>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26626" name="Picture 2" descr="Graphical user interface&#10;&#10;Description automatically generated">
            <a:extLst>
              <a:ext uri="{FF2B5EF4-FFF2-40B4-BE49-F238E27FC236}">
                <a16:creationId xmlns:a16="http://schemas.microsoft.com/office/drawing/2014/main" id="{BC4B1CFF-52C3-4701-B19D-FA989A98D1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40" t="35210" r="69182" b="33035"/>
          <a:stretch/>
        </p:blipFill>
        <p:spPr bwMode="auto">
          <a:xfrm>
            <a:off x="1792088" y="4224932"/>
            <a:ext cx="693884" cy="851496"/>
          </a:xfrm>
          <a:prstGeom prst="rect">
            <a:avLst/>
          </a:prstGeom>
          <a:noFill/>
        </p:spPr>
      </p:pic>
      <p:pic>
        <p:nvPicPr>
          <p:cNvPr id="3" name="Picture 2" descr="Logo&#10;&#10;Description automatically generated">
            <a:extLst>
              <a:ext uri="{FF2B5EF4-FFF2-40B4-BE49-F238E27FC236}">
                <a16:creationId xmlns:a16="http://schemas.microsoft.com/office/drawing/2014/main" id="{0C2A4FE8-7CC9-4B85-A4D2-F27DB31B82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775" y="3347623"/>
            <a:ext cx="778510" cy="778510"/>
          </a:xfrm>
          <a:prstGeom prst="rect">
            <a:avLst/>
          </a:prstGeom>
          <a:noFill/>
        </p:spPr>
      </p:pic>
      <p:pic>
        <p:nvPicPr>
          <p:cNvPr id="28674" name="Picture 2" descr="Logo, icon&#10;&#10;Description automatically generated">
            <a:extLst>
              <a:ext uri="{FF2B5EF4-FFF2-40B4-BE49-F238E27FC236}">
                <a16:creationId xmlns:a16="http://schemas.microsoft.com/office/drawing/2014/main" id="{DF7AF38A-3F6D-42F4-A8C0-3C5AE28A15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977" y="3387139"/>
            <a:ext cx="699479" cy="699479"/>
          </a:xfrm>
          <a:prstGeom prst="rect">
            <a:avLst/>
          </a:prstGeom>
          <a:noFill/>
        </p:spPr>
      </p:pic>
      <p:pic>
        <p:nvPicPr>
          <p:cNvPr id="29698" name="Picture 2" descr="Logo&#10;&#10;Description automatically generated">
            <a:extLst>
              <a:ext uri="{FF2B5EF4-FFF2-40B4-BE49-F238E27FC236}">
                <a16:creationId xmlns:a16="http://schemas.microsoft.com/office/drawing/2014/main" id="{899B1C50-81B2-43F5-8F51-6D823D77E4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2300" y="3324480"/>
            <a:ext cx="1213140" cy="778510"/>
          </a:xfrm>
          <a:prstGeom prst="rect">
            <a:avLst/>
          </a:prstGeom>
          <a:noFill/>
        </p:spPr>
      </p:pic>
      <p:pic>
        <p:nvPicPr>
          <p:cNvPr id="30722" name="Picture 2" descr="Icon&#10;&#10;Description automatically generated">
            <a:extLst>
              <a:ext uri="{FF2B5EF4-FFF2-40B4-BE49-F238E27FC236}">
                <a16:creationId xmlns:a16="http://schemas.microsoft.com/office/drawing/2014/main" id="{F0B32389-D113-46C4-8479-5AE86EA78B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1588" y="3405721"/>
            <a:ext cx="618300" cy="618300"/>
          </a:xfrm>
          <a:prstGeom prst="rect">
            <a:avLst/>
          </a:prstGeom>
          <a:noFill/>
        </p:spPr>
      </p:pic>
      <p:pic>
        <p:nvPicPr>
          <p:cNvPr id="33794" name="Picture 2" descr="Icon&#10;&#10;Description automatically generated">
            <a:extLst>
              <a:ext uri="{FF2B5EF4-FFF2-40B4-BE49-F238E27FC236}">
                <a16:creationId xmlns:a16="http://schemas.microsoft.com/office/drawing/2014/main" id="{04A2521F-0FE1-4039-9775-C187CB64D97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087" r="19395"/>
          <a:stretch/>
        </p:blipFill>
        <p:spPr bwMode="auto">
          <a:xfrm>
            <a:off x="5450751" y="5246013"/>
            <a:ext cx="700951" cy="618299"/>
          </a:xfrm>
          <a:prstGeom prst="rect">
            <a:avLst/>
          </a:prstGeom>
          <a:noFill/>
        </p:spPr>
      </p:pic>
      <p:pic>
        <p:nvPicPr>
          <p:cNvPr id="34818" name="Picture 2" descr="Icon&#10;&#10;Description automatically generated">
            <a:extLst>
              <a:ext uri="{FF2B5EF4-FFF2-40B4-BE49-F238E27FC236}">
                <a16:creationId xmlns:a16="http://schemas.microsoft.com/office/drawing/2014/main" id="{CF241F15-CCEA-4E75-95F7-0D9BC2E579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1094" y="6076185"/>
            <a:ext cx="1126018" cy="591159"/>
          </a:xfrm>
          <a:prstGeom prst="rect">
            <a:avLst/>
          </a:prstGeom>
          <a:noFill/>
        </p:spPr>
      </p:pic>
      <p:pic>
        <p:nvPicPr>
          <p:cNvPr id="36866" name="Picture 2" descr="A picture containing text&#10;&#10;Description automatically generated">
            <a:extLst>
              <a:ext uri="{FF2B5EF4-FFF2-40B4-BE49-F238E27FC236}">
                <a16:creationId xmlns:a16="http://schemas.microsoft.com/office/drawing/2014/main" id="{49BDF75D-D44B-4E36-8D90-7B9AA51F1D9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334" t="13909" r="30046" b="13909"/>
          <a:stretch/>
        </p:blipFill>
        <p:spPr bwMode="auto">
          <a:xfrm>
            <a:off x="5493628" y="4175937"/>
            <a:ext cx="700950" cy="857538"/>
          </a:xfrm>
          <a:prstGeom prst="rect">
            <a:avLst/>
          </a:prstGeom>
          <a:noFill/>
        </p:spPr>
      </p:pic>
      <p:pic>
        <p:nvPicPr>
          <p:cNvPr id="11" name="Picture 10">
            <a:extLst>
              <a:ext uri="{FF2B5EF4-FFF2-40B4-BE49-F238E27FC236}">
                <a16:creationId xmlns:a16="http://schemas.microsoft.com/office/drawing/2014/main" id="{1D5DA0F9-4741-4760-A8DC-482DBCF5D25A}"/>
              </a:ext>
            </a:extLst>
          </p:cNvPr>
          <p:cNvPicPr>
            <a:picLocks noChangeAspect="1"/>
          </p:cNvPicPr>
          <p:nvPr/>
        </p:nvPicPr>
        <p:blipFill rotWithShape="1">
          <a:blip r:embed="rId12">
            <a:extLst>
              <a:ext uri="{28A0092B-C50C-407E-A947-70E740481C1C}">
                <a14:useLocalDpi xmlns:a14="http://schemas.microsoft.com/office/drawing/2010/main" val="0"/>
              </a:ext>
            </a:extLst>
          </a:blip>
          <a:srcRect l="27757" t="15143" r="24601" b="40691"/>
          <a:stretch/>
        </p:blipFill>
        <p:spPr>
          <a:xfrm>
            <a:off x="3569901" y="4184002"/>
            <a:ext cx="907627" cy="841408"/>
          </a:xfrm>
          <a:prstGeom prst="rect">
            <a:avLst/>
          </a:prstGeom>
        </p:spPr>
      </p:pic>
      <p:pic>
        <p:nvPicPr>
          <p:cNvPr id="7" name="Graphic 6">
            <a:extLst>
              <a:ext uri="{FF2B5EF4-FFF2-40B4-BE49-F238E27FC236}">
                <a16:creationId xmlns:a16="http://schemas.microsoft.com/office/drawing/2014/main" id="{D2768D95-D7A0-4B36-AEAA-D4E94BAFFF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38498" y="5239960"/>
            <a:ext cx="601064" cy="601064"/>
          </a:xfrm>
          <a:prstGeom prst="rect">
            <a:avLst/>
          </a:prstGeom>
        </p:spPr>
      </p:pic>
      <p:pic>
        <p:nvPicPr>
          <p:cNvPr id="10" name="Graphic 9">
            <a:extLst>
              <a:ext uri="{FF2B5EF4-FFF2-40B4-BE49-F238E27FC236}">
                <a16:creationId xmlns:a16="http://schemas.microsoft.com/office/drawing/2014/main" id="{789BD9C7-A4BD-44E8-83BE-35B0CDE9F1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23182" y="5236798"/>
            <a:ext cx="601064" cy="601064"/>
          </a:xfrm>
          <a:prstGeom prst="rect">
            <a:avLst/>
          </a:prstGeom>
        </p:spPr>
      </p:pic>
      <p:pic>
        <p:nvPicPr>
          <p:cNvPr id="6146" name="Picture 2" descr="Icon&#10;&#10;Description automatically generated">
            <a:extLst>
              <a:ext uri="{FF2B5EF4-FFF2-40B4-BE49-F238E27FC236}">
                <a16:creationId xmlns:a16="http://schemas.microsoft.com/office/drawing/2014/main" id="{A9F9B8D9-D4E0-4EE5-A423-BFE88A2F84D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V="1">
            <a:off x="3409402" y="6049250"/>
            <a:ext cx="1228627" cy="645030"/>
          </a:xfrm>
          <a:prstGeom prst="rect">
            <a:avLst/>
          </a:prstGeom>
          <a:noFill/>
        </p:spPr>
      </p:pic>
      <p:pic>
        <p:nvPicPr>
          <p:cNvPr id="29" name="Picture 28" descr="Azure Machine Learning logo">
            <a:extLst>
              <a:ext uri="{FF2B5EF4-FFF2-40B4-BE49-F238E27FC236}">
                <a16:creationId xmlns:a16="http://schemas.microsoft.com/office/drawing/2014/main" id="{C675C616-B9A5-49F3-8759-477242071877}"/>
              </a:ext>
            </a:extLst>
          </p:cNvPr>
          <p:cNvPicPr>
            <a:picLocks noChangeAspect="1" noChangeArrowheads="1"/>
          </p:cNvPicPr>
          <p:nvPr/>
        </p:nvPicPr>
        <p:blipFill>
          <a:blip r:embed="rId18">
            <a:extLst>
              <a:ext uri="{28A0092B-C50C-407E-A947-70E740481C1C}">
                <a14:useLocalDpi xmlns:a14="http://schemas.microsoft.com/office/drawing/2010/main" val="0"/>
              </a:ext>
            </a:extLst>
          </a:blip>
          <a:stretch>
            <a:fillRect/>
          </a:stretch>
        </p:blipFill>
        <p:spPr bwMode="auto">
          <a:xfrm>
            <a:off x="7511588" y="4295556"/>
            <a:ext cx="618300" cy="618300"/>
          </a:xfrm>
          <a:prstGeom prst="rect">
            <a:avLst/>
          </a:prstGeom>
          <a:noFill/>
        </p:spPr>
      </p:pic>
      <p:pic>
        <p:nvPicPr>
          <p:cNvPr id="5" name="Graphic 4">
            <a:extLst>
              <a:ext uri="{FF2B5EF4-FFF2-40B4-BE49-F238E27FC236}">
                <a16:creationId xmlns:a16="http://schemas.microsoft.com/office/drawing/2014/main" id="{CEBCA490-9345-4468-9FC3-0E720BF4B1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20206" y="5246013"/>
            <a:ext cx="601064" cy="601064"/>
          </a:xfrm>
          <a:prstGeom prst="rect">
            <a:avLst/>
          </a:prstGeom>
        </p:spPr>
      </p:pic>
    </p:spTree>
    <p:extLst>
      <p:ext uri="{BB962C8B-B14F-4D97-AF65-F5344CB8AC3E}">
        <p14:creationId xmlns:p14="http://schemas.microsoft.com/office/powerpoint/2010/main" val="219645934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About Me</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5765800" y="2151726"/>
            <a:ext cx="526748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Machine Learning</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Synapse Analytics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Power Platform</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DevOps </a:t>
            </a:r>
          </a:p>
        </p:txBody>
      </p:sp>
      <p:sp>
        <p:nvSpPr>
          <p:cNvPr id="5" name="TextBox 4">
            <a:extLst>
              <a:ext uri="{FF2B5EF4-FFF2-40B4-BE49-F238E27FC236}">
                <a16:creationId xmlns:a16="http://schemas.microsoft.com/office/drawing/2014/main" id="{601A7770-D354-4B7D-B85A-D46E04E097EA}"/>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aka.ms/hiram</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38323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70833E-6 1.85185E-6 L -2.70833E-6 0.01967 " pathEditMode="relative" rAng="0" ptsTypes="AA">
                                      <p:cBhvr>
                                        <p:cTn id="19" dur="500" spd="-100000" fill="hold"/>
                                        <p:tgtEl>
                                          <p:spTgt spid="5"/>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pic>
        <p:nvPicPr>
          <p:cNvPr id="1026" name="Picture 2" descr="Graphical user interface&#10;&#10;Description automatically generated with medium confidence">
            <a:extLst>
              <a:ext uri="{FF2B5EF4-FFF2-40B4-BE49-F238E27FC236}">
                <a16:creationId xmlns:a16="http://schemas.microsoft.com/office/drawing/2014/main" id="{A173DBED-1EC8-462C-8B78-5DF07B0AA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p:spPr>
      </p:pic>
    </p:spTree>
    <p:extLst>
      <p:ext uri="{BB962C8B-B14F-4D97-AF65-F5344CB8AC3E}">
        <p14:creationId xmlns:p14="http://schemas.microsoft.com/office/powerpoint/2010/main" val="28899258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12673"/>
            <a:ext cx="10220648" cy="830997"/>
          </a:xfrm>
          <a:noFill/>
        </p:spPr>
        <p:txBody>
          <a:bodyPr/>
          <a:lstStyle/>
          <a:p>
            <a:pPr>
              <a:lnSpc>
                <a:spcPct val="90000"/>
              </a:lnSpc>
            </a:pPr>
            <a:r>
              <a:rPr lang="en-US" sz="6000" dirty="0">
                <a:solidFill>
                  <a:schemeClr val="tx1"/>
                </a:solidFill>
              </a:rPr>
              <a:t>Thank you</a:t>
            </a:r>
            <a:endParaRPr lang="en-US" sz="48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769441"/>
          </a:xfrm>
        </p:spPr>
        <p:txBody>
          <a:bodyPr/>
          <a:lstStyle/>
          <a:p>
            <a:r>
              <a:rPr lang="en-US" dirty="0"/>
              <a:t>Hiram Fleitas</a:t>
            </a:r>
          </a:p>
          <a:p>
            <a:endParaRPr lang="en-US" sz="1400" dirty="0"/>
          </a:p>
          <a:p>
            <a:r>
              <a:rPr lang="en-US" sz="1400" dirty="0">
                <a:hlinkClick r:id="rId3"/>
              </a:rPr>
              <a:t>https://aka.ms/hiram</a:t>
            </a:r>
            <a:endParaRPr lang="en-US" sz="1400" dirty="0"/>
          </a:p>
        </p:txBody>
      </p:sp>
    </p:spTree>
    <p:extLst>
      <p:ext uri="{BB962C8B-B14F-4D97-AF65-F5344CB8AC3E}">
        <p14:creationId xmlns:p14="http://schemas.microsoft.com/office/powerpoint/2010/main" val="370937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122239"/>
            <a:ext cx="12118784" cy="8949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400" i="0" u="none" strike="noStrike" kern="1200" normalizeH="0" baseline="0" noProof="0" dirty="0">
                <a:ln w="0"/>
                <a:effectLst>
                  <a:outerShdw blurRad="38100" dist="19050" dir="2700000" algn="tl" rotWithShape="0">
                    <a:schemeClr val="dk1">
                      <a:alpha val="40000"/>
                    </a:schemeClr>
                  </a:outerShdw>
                </a:effectLst>
                <a:uLnTx/>
                <a:uFillTx/>
                <a:latin typeface="Segoe UI Light" panose="020B0502040204020203" pitchFamily="34" charset="0"/>
                <a:ea typeface="+mj-ea"/>
                <a:cs typeface="Segoe UI Light" panose="020B0502040204020203" pitchFamily="34" charset="0"/>
              </a:rPr>
              <a:t>Hiram Fleitas</a:t>
            </a:r>
          </a:p>
        </p:txBody>
      </p:sp>
      <p:sp>
        <p:nvSpPr>
          <p:cNvPr id="12" name="Rectangle 11"/>
          <p:cNvSpPr/>
          <p:nvPr/>
        </p:nvSpPr>
        <p:spPr>
          <a:xfrm>
            <a:off x="9878505" y="848633"/>
            <a:ext cx="2240280" cy="2377440"/>
          </a:xfrm>
          <a:prstGeom prst="rect">
            <a:avLst/>
          </a:prstGeom>
          <a:solidFill>
            <a:srgbClr val="333F5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752690" rtl="0" eaLnBrk="1" fontAlgn="base" latinLnBrk="0" hangingPunct="1">
              <a:lnSpc>
                <a:spcPct val="86000"/>
              </a:lnSpc>
              <a:spcBef>
                <a:spcPct val="0"/>
              </a:spcBef>
              <a:spcAft>
                <a:spcPts val="600"/>
              </a:spcAft>
              <a:buClrTx/>
              <a:buSzTx/>
              <a:buFontTx/>
              <a:buNone/>
              <a:tabLst/>
              <a:defRPr/>
            </a:pPr>
            <a:r>
              <a:rPr kumimoji="0" lang="en-US" sz="2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Analyze Me:</a:t>
            </a:r>
          </a:p>
          <a:p>
            <a:pPr marL="0" marR="0" lvl="0" indent="0" algn="l" defTabSz="752690" rtl="0" eaLnBrk="1" fontAlgn="base" latinLnBrk="0" hangingPunct="1">
              <a:lnSpc>
                <a:spcPct val="86000"/>
              </a:lnSpc>
              <a:spcBef>
                <a:spcPts val="400"/>
              </a:spcBef>
              <a:spcAft>
                <a:spcPts val="3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Father of 2, Ocean (5) and Skylar (3).</a:t>
            </a:r>
          </a:p>
          <a:p>
            <a:pPr marL="0" marR="0" lvl="0" indent="0" algn="l" defTabSz="752690" rtl="0" eaLnBrk="1" fontAlgn="base" latinLnBrk="0" hangingPunct="1">
              <a:lnSpc>
                <a:spcPct val="86000"/>
              </a:lnSpc>
              <a:spcBef>
                <a:spcPts val="400"/>
              </a:spcBef>
              <a:spcAft>
                <a:spcPts val="3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Resilient</a:t>
            </a:r>
          </a:p>
          <a:p>
            <a:pPr marL="0" marR="0" lvl="0" indent="0" algn="l" defTabSz="752690" rtl="0" eaLnBrk="1" fontAlgn="base" latinLnBrk="0" hangingPunct="1">
              <a:lnSpc>
                <a:spcPct val="86000"/>
              </a:lnSpc>
              <a:spcBef>
                <a:spcPts val="400"/>
              </a:spcBef>
              <a:spcAft>
                <a:spcPts val="300"/>
              </a:spcAft>
              <a:buClrTx/>
              <a:buSzTx/>
              <a:buFontTx/>
              <a:buNone/>
              <a:tabLst/>
              <a:defRPr/>
            </a:pPr>
            <a:r>
              <a:rPr lang="en-US" sz="1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Perseverance</a:t>
            </a:r>
          </a:p>
          <a:p>
            <a:pPr marL="0" marR="0" lvl="0" indent="0" algn="l" defTabSz="752690" rtl="0" eaLnBrk="1" fontAlgn="base" latinLnBrk="0" hangingPunct="1">
              <a:lnSpc>
                <a:spcPct val="86000"/>
              </a:lnSpc>
              <a:spcBef>
                <a:spcPts val="400"/>
              </a:spcBef>
              <a:spcAft>
                <a:spcPts val="3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Problem solver</a:t>
            </a:r>
          </a:p>
          <a:p>
            <a:pPr marL="0" marR="0" lvl="0" indent="0" algn="l" defTabSz="752690" rtl="0" eaLnBrk="1" fontAlgn="base" latinLnBrk="0" hangingPunct="1">
              <a:lnSpc>
                <a:spcPct val="86000"/>
              </a:lnSpc>
              <a:spcBef>
                <a:spcPts val="400"/>
              </a:spcBef>
              <a:spcAft>
                <a:spcPts val="3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Jar Opener</a:t>
            </a:r>
          </a:p>
          <a:p>
            <a:pPr marL="0" marR="0" lvl="0" indent="0" algn="l" defTabSz="752690" rtl="0" eaLnBrk="1" fontAlgn="base" latinLnBrk="0" hangingPunct="1">
              <a:lnSpc>
                <a:spcPct val="86000"/>
              </a:lnSpc>
              <a:spcBef>
                <a:spcPts val="400"/>
              </a:spcBef>
              <a:spcAft>
                <a:spcPts val="30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752690" rtl="0" eaLnBrk="1" fontAlgn="base" latinLnBrk="0" hangingPunct="1">
              <a:lnSpc>
                <a:spcPct val="86000"/>
              </a:lnSpc>
              <a:spcBef>
                <a:spcPts val="400"/>
              </a:spcBef>
              <a:spcAft>
                <a:spcPts val="30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752690" rtl="0" eaLnBrk="1" fontAlgn="base" latinLnBrk="0" hangingPunct="1">
              <a:lnSpc>
                <a:spcPct val="86000"/>
              </a:lnSpc>
              <a:spcBef>
                <a:spcPts val="400"/>
              </a:spcBef>
              <a:spcAft>
                <a:spcPts val="30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a:xfrm>
            <a:off x="5092334" y="848633"/>
            <a:ext cx="2240280" cy="2377440"/>
          </a:xfrm>
          <a:prstGeom prst="rect">
            <a:avLst/>
          </a:prstGeom>
          <a:solidFill>
            <a:srgbClr val="C0000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752690" rtl="0" eaLnBrk="1" fontAlgn="base" latinLnBrk="0" hangingPunct="1">
              <a:lnSpc>
                <a:spcPct val="86000"/>
              </a:lnSpc>
              <a:spcBef>
                <a:spcPts val="60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22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Who I Am:</a:t>
            </a:r>
          </a:p>
          <a:p>
            <a:pPr marR="0" lvl="0" algn="ctr" defTabSz="752690" rtl="0" eaLnBrk="1" fontAlgn="base" latinLnBrk="0" hangingPunct="1">
              <a:lnSpc>
                <a:spcPct val="86000"/>
              </a:lnSpc>
              <a:spcBef>
                <a:spcPct val="0"/>
              </a:spcBef>
              <a:spcAft>
                <a:spcPct val="0"/>
              </a:spcAft>
              <a:buClrTx/>
              <a:buSzTx/>
              <a:tabLst/>
              <a:defRPr/>
            </a:pPr>
            <a:r>
              <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Cuban and live in Miami since 93. </a:t>
            </a:r>
          </a:p>
          <a:p>
            <a:pPr marR="0" lvl="0" algn="ctr" defTabSz="752690" rtl="0" eaLnBrk="1" fontAlgn="base" latinLnBrk="0" hangingPunct="1">
              <a:lnSpc>
                <a:spcPct val="86000"/>
              </a:lnSpc>
              <a:spcBef>
                <a:spcPct val="0"/>
              </a:spcBef>
              <a:spcAft>
                <a:spcPct val="0"/>
              </a:spcAft>
              <a:buClrTx/>
              <a:buSzTx/>
              <a:tabLst/>
              <a:defRPr/>
            </a:pPr>
            <a:endPar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R="0" lvl="0" algn="ctr" defTabSz="752690" rtl="0" eaLnBrk="1" fontAlgn="base" latinLnBrk="0" hangingPunct="1">
              <a:lnSpc>
                <a:spcPct val="86000"/>
              </a:lnSpc>
              <a:spcBef>
                <a:spcPct val="0"/>
              </a:spcBef>
              <a:spcAft>
                <a:spcPct val="0"/>
              </a:spcAft>
              <a:buClrTx/>
              <a:buSzTx/>
              <a:tabLst/>
              <a:defRPr/>
            </a:pPr>
            <a:r>
              <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rPr>
              <a:t>Wrote my first app at 13 and work with Computers since. </a:t>
            </a:r>
          </a:p>
          <a:p>
            <a:pPr marR="0" lvl="0" algn="ctr" defTabSz="752690" rtl="0" eaLnBrk="1" fontAlgn="base" latinLnBrk="0" hangingPunct="1">
              <a:lnSpc>
                <a:spcPct val="86000"/>
              </a:lnSpc>
              <a:spcBef>
                <a:spcPct val="0"/>
              </a:spcBef>
              <a:spcAft>
                <a:spcPct val="0"/>
              </a:spcAft>
              <a:buClrTx/>
              <a:buSzTx/>
              <a:tabLst/>
              <a:defRPr/>
            </a:pPr>
            <a:endPar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a:p>
            <a:pPr marR="0" lvl="0" algn="ctr" defTabSz="752690" rtl="0" eaLnBrk="1" fontAlgn="base" latinLnBrk="0" hangingPunct="1">
              <a:lnSpc>
                <a:spcPct val="86000"/>
              </a:lnSpc>
              <a:spcBef>
                <a:spcPct val="0"/>
              </a:spcBef>
              <a:spcAft>
                <a:spcPct val="0"/>
              </a:spcAft>
              <a:buClrTx/>
              <a:buSzTx/>
              <a:tabLst/>
              <a:defRPr/>
            </a:pPr>
            <a:r>
              <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rPr>
              <a:t>Recently, I’ve been laying tile at the home that I’m building for my family.</a:t>
            </a:r>
            <a:endPar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Rectangle 10"/>
          <p:cNvSpPr/>
          <p:nvPr/>
        </p:nvSpPr>
        <p:spPr>
          <a:xfrm>
            <a:off x="7508478" y="848633"/>
            <a:ext cx="2240280" cy="2377440"/>
          </a:xfrm>
          <a:prstGeom prst="rect">
            <a:avLst/>
          </a:prstGeom>
          <a:solidFill>
            <a:srgbClr val="B4009E">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752690" rtl="0" eaLnBrk="1" fontAlgn="base" latinLnBrk="0" hangingPunct="1">
              <a:lnSpc>
                <a:spcPct val="86000"/>
              </a:lnSpc>
              <a:spcBef>
                <a:spcPct val="0"/>
              </a:spcBef>
              <a:spcAft>
                <a:spcPts val="60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What I Do:</a:t>
            </a:r>
          </a:p>
          <a:p>
            <a:pPr marL="0" marR="0" lvl="0" indent="0" algn="ctr" defTabSz="752690" rtl="0" eaLnBrk="1" fontAlgn="base" latinLnBrk="0" hangingPunct="1">
              <a:lnSpc>
                <a:spcPct val="86000"/>
              </a:lnSpc>
              <a:spcBef>
                <a:spcPts val="300"/>
              </a:spcBef>
              <a:spcAft>
                <a:spcPts val="12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New Senior CE at Microsoft.</a:t>
            </a:r>
          </a:p>
          <a:p>
            <a:pPr marL="0" marR="0" lvl="0" indent="0" algn="ctr" defTabSz="752690" rtl="0" eaLnBrk="1" fontAlgn="base" latinLnBrk="0" hangingPunct="1">
              <a:lnSpc>
                <a:spcPct val="86000"/>
              </a:lnSpc>
              <a:spcBef>
                <a:spcPts val="300"/>
              </a:spcBef>
              <a:spcAft>
                <a:spcPts val="1200"/>
              </a:spcAft>
              <a:buClrTx/>
              <a:buSzTx/>
              <a:buFontTx/>
              <a:buNone/>
              <a:tabLst/>
              <a:defRPr/>
            </a:pPr>
            <a:r>
              <a:rPr lang="en-US" sz="1400" dirty="0">
                <a:solidFill>
                  <a:prstClr val="white"/>
                </a:solidFill>
                <a:latin typeface="Segoe UI" panose="020B0502040204020203" pitchFamily="34" charset="0"/>
                <a:ea typeface="Segoe UI" panose="020B0502040204020203" pitchFamily="34" charset="0"/>
                <a:cs typeface="Segoe UI" panose="020B0502040204020203" pitchFamily="34" charset="0"/>
              </a:rPr>
              <a:t>Worked on the SQL Big Data Cluster and ML Extension as an Early Adopter.</a:t>
            </a:r>
          </a:p>
          <a:p>
            <a:pPr marL="0" marR="0" lvl="0" indent="0" algn="ctr" defTabSz="752690" rtl="0" eaLnBrk="1" fontAlgn="base" latinLnBrk="0" hangingPunct="1">
              <a:lnSpc>
                <a:spcPct val="86000"/>
              </a:lnSpc>
              <a:spcBef>
                <a:spcPts val="300"/>
              </a:spcBef>
              <a:spcAft>
                <a:spcPts val="1200"/>
              </a:spcAft>
              <a:buClrTx/>
              <a:buSzTx/>
              <a:buFontTx/>
              <a:buNone/>
              <a:tabLst/>
              <a:defRPr/>
            </a:pPr>
            <a:r>
              <a:rPr lang="en-US" sz="1400" dirty="0">
                <a:solidFill>
                  <a:prstClr val="white"/>
                </a:solidFill>
                <a:latin typeface="Segoe UI" panose="020B0502040204020203" pitchFamily="34" charset="0"/>
                <a:ea typeface="Segoe UI" panose="020B0502040204020203" pitchFamily="34" charset="0"/>
                <a:cs typeface="Segoe UI" panose="020B0502040204020203" pitchFamily="34" charset="0"/>
              </a:rPr>
              <a:t>~25 years in Tech.</a:t>
            </a:r>
          </a:p>
          <a:p>
            <a:pPr marL="0" marR="0" lvl="0" indent="0" algn="ctr" defTabSz="752690" rtl="0" eaLnBrk="1" fontAlgn="base" latinLnBrk="0" hangingPunct="1">
              <a:lnSpc>
                <a:spcPct val="86000"/>
              </a:lnSpc>
              <a:spcBef>
                <a:spcPts val="300"/>
              </a:spcBef>
              <a:spcAft>
                <a:spcPts val="300"/>
              </a:spcAft>
              <a:buClrTx/>
              <a:buSzTx/>
              <a:buFontTx/>
              <a:buNone/>
              <a:tabLst/>
              <a:defRPr/>
            </a:pPr>
            <a:endParaRPr lang="en-US" sz="140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p:cNvSpPr/>
          <p:nvPr/>
        </p:nvSpPr>
        <p:spPr>
          <a:xfrm>
            <a:off x="5094830" y="5047583"/>
            <a:ext cx="4646519" cy="1415644"/>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a:spAutoFit/>
          </a:bodyPr>
          <a:lstStyle/>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What I Like:</a:t>
            </a: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r>
              <a:rPr lang="en-US" sz="16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Construction</a:t>
            </a:r>
          </a:p>
          <a:p>
            <a:pPr marL="0" marR="0" lvl="0" indent="0" algn="ctr" defTabSz="752690" rtl="0" eaLnBrk="1" fontAlgn="base" latinLnBrk="0" hangingPunct="1">
              <a:lnSpc>
                <a:spcPct val="86000"/>
              </a:lnSpc>
              <a:spcBef>
                <a:spcPct val="0"/>
              </a:spcBef>
              <a:spcAft>
                <a:spcPct val="0"/>
              </a:spcAft>
              <a:buClrTx/>
              <a:buSzTx/>
              <a:buFontTx/>
              <a:buNone/>
              <a:tabLst/>
              <a:defRPr/>
            </a:pPr>
            <a:r>
              <a:rPr lang="en-US" sz="16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Breakfast with my kids</a:t>
            </a:r>
          </a:p>
          <a:p>
            <a:pPr marL="0" marR="0" lvl="0" indent="0" algn="ctr" defTabSz="752690" rtl="0" eaLnBrk="1" fontAlgn="base" latinLnBrk="0" hangingPunct="1">
              <a:lnSpc>
                <a:spcPct val="86000"/>
              </a:lnSpc>
              <a:spcBef>
                <a:spcPct val="0"/>
              </a:spcBef>
              <a:spcAft>
                <a:spcPct val="0"/>
              </a:spcAft>
              <a:buClrTx/>
              <a:buSzTx/>
              <a:buFontTx/>
              <a:buNone/>
              <a:tabLst/>
              <a:defRPr/>
            </a:pPr>
            <a:r>
              <a:rPr lang="en-US" sz="16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Watersports, </a:t>
            </a:r>
            <a:r>
              <a:rPr lang="en-US" sz="1600"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wakesurf</a:t>
            </a:r>
            <a:r>
              <a:rPr lang="en-US" sz="16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wakeskate</a:t>
            </a:r>
            <a:endParaRPr lang="en-US" sz="16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Cuban coffee, hello!</a:t>
            </a:r>
          </a:p>
        </p:txBody>
      </p:sp>
      <p:pic>
        <p:nvPicPr>
          <p:cNvPr id="3" name="Picture 2">
            <a:extLst>
              <a:ext uri="{FF2B5EF4-FFF2-40B4-BE49-F238E27FC236}">
                <a16:creationId xmlns:a16="http://schemas.microsoft.com/office/drawing/2014/main" id="{CBB7A71C-E57C-4DCC-B181-FAB3130C5EAC}"/>
              </a:ext>
            </a:extLst>
          </p:cNvPr>
          <p:cNvPicPr>
            <a:picLocks noChangeAspect="1"/>
          </p:cNvPicPr>
          <p:nvPr/>
        </p:nvPicPr>
        <p:blipFill rotWithShape="1">
          <a:blip r:embed="rId3"/>
          <a:srcRect l="1526" t="1113" b="6386"/>
          <a:stretch/>
        </p:blipFill>
        <p:spPr>
          <a:xfrm>
            <a:off x="257134" y="848634"/>
            <a:ext cx="4422939" cy="5614594"/>
          </a:xfrm>
          <a:prstGeom prst="rect">
            <a:avLst/>
          </a:prstGeom>
        </p:spPr>
      </p:pic>
      <p:sp>
        <p:nvSpPr>
          <p:cNvPr id="5" name="Rectangle 4">
            <a:extLst>
              <a:ext uri="{FF2B5EF4-FFF2-40B4-BE49-F238E27FC236}">
                <a16:creationId xmlns:a16="http://schemas.microsoft.com/office/drawing/2014/main" id="{E9D501C7-1A22-4D36-BDFB-B03828143383}"/>
              </a:ext>
            </a:extLst>
          </p:cNvPr>
          <p:cNvSpPr/>
          <p:nvPr/>
        </p:nvSpPr>
        <p:spPr bwMode="auto">
          <a:xfrm>
            <a:off x="9867900" y="3399742"/>
            <a:ext cx="2240280" cy="3063485"/>
          </a:xfrm>
          <a:prstGeom prst="rect">
            <a:avLst/>
          </a:prstGeom>
          <a:solidFill>
            <a:srgbClr val="70AD47"/>
          </a:solidFill>
          <a:ln w="19050" cap="flat" cmpd="sng" algn="ctr">
            <a:no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73823" tIns="41293" rIns="73823" bIns="73823" numCol="1" spcCol="0" rtlCol="0" fromWordArt="0" anchor="b" anchorCtr="0" forceAA="0" compatLnSpc="1">
            <a:prstTxWarp prst="textNoShape">
              <a:avLst/>
            </a:prstTxWarp>
            <a:noAutofit/>
          </a:bodyPr>
          <a:lstStyle/>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275" b="1" i="0" u="none" strike="noStrike" kern="1200" cap="none" spc="0" normalizeH="0" baseline="0" noProof="0" dirty="0">
              <a:ln>
                <a:noFill/>
              </a:ln>
              <a:solidFill>
                <a:srgbClr val="FF0000"/>
              </a:solidFill>
              <a:effectLst/>
              <a:uLnTx/>
              <a:uFillTx/>
              <a:latin typeface="Calibri" panose="020F0502020204030204"/>
              <a:ea typeface="Segoe UI" pitchFamily="34" charset="0"/>
              <a:cs typeface="Segoe UI"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The Last Word:</a:t>
            </a: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“Dad, you want to make something awesome with me. It shall be so crazy! LOL.”</a:t>
            </a: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“Believe in people.”</a:t>
            </a: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3D576AE7-24B4-46CF-9A4E-35E1CCA78E03}"/>
              </a:ext>
            </a:extLst>
          </p:cNvPr>
          <p:cNvSpPr/>
          <p:nvPr/>
        </p:nvSpPr>
        <p:spPr>
          <a:xfrm>
            <a:off x="5092335" y="3399742"/>
            <a:ext cx="4646520" cy="1578564"/>
          </a:xfrm>
          <a:prstGeom prst="rect">
            <a:avLst/>
          </a:prstGeom>
          <a:solidFill>
            <a:srgbClr val="FF8A00"/>
          </a:solidFill>
          <a:ln>
            <a:noFill/>
          </a:ln>
        </p:spPr>
        <p:txBody>
          <a:bodyPr wrap="square" lIns="73823" tIns="73823" rIns="73823" bIns="36911">
            <a:spAutoFit/>
          </a:bodyPr>
          <a:lstStyle/>
          <a:p>
            <a:pPr marL="0" marR="0" lvl="0" indent="0" algn="ctr" defTabSz="752690" rtl="0" eaLnBrk="1" fontAlgn="base" latinLnBrk="0" hangingPunct="1">
              <a:lnSpc>
                <a:spcPct val="86000"/>
              </a:lnSpc>
              <a:spcBef>
                <a:spcPct val="0"/>
              </a:spcBef>
              <a:spcAft>
                <a:spcPct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pitchFamily="34" charset="0"/>
              </a:rPr>
              <a:t>To Work With Me, You Should Know:</a:t>
            </a:r>
          </a:p>
          <a:p>
            <a:pPr marL="932578" marR="0" lvl="1" indent="-466298" algn="l" defTabSz="932559" rtl="0" eaLnBrk="1" fontAlgn="auto" latinLnBrk="0" hangingPunct="1">
              <a:lnSpc>
                <a:spcPct val="100000"/>
              </a:lnSpc>
              <a:spcBef>
                <a:spcPts val="0"/>
              </a:spcBef>
              <a:spcAft>
                <a:spcPts val="0"/>
              </a:spcAft>
              <a:buClrTx/>
              <a:buSzTx/>
              <a:buFont typeface="Arial" pitchFamily="34" charset="0"/>
              <a:buChar char="•"/>
              <a:tabLst/>
              <a:defRPr/>
            </a:pPr>
            <a:r>
              <a:rPr kumimoji="0" lang="en-US" sz="2000" b="1"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pitchFamily="34" charset="0"/>
              </a:rPr>
              <a:t>I speak English and Spanish.</a:t>
            </a:r>
          </a:p>
          <a:p>
            <a:pPr marL="932578" marR="0" lvl="1" indent="-466298" algn="l" defTabSz="932559" rtl="0" eaLnBrk="1" fontAlgn="auto" latinLnBrk="0" hangingPunct="1">
              <a:lnSpc>
                <a:spcPct val="100000"/>
              </a:lnSpc>
              <a:spcBef>
                <a:spcPts val="0"/>
              </a:spcBef>
              <a:spcAft>
                <a:spcPts val="0"/>
              </a:spcAft>
              <a:buClrTx/>
              <a:buSzTx/>
              <a:buFont typeface="Arial" pitchFamily="34" charset="0"/>
              <a:buChar char="•"/>
              <a:tabLst/>
              <a:defRPr/>
            </a:pPr>
            <a:r>
              <a:rPr lang="en-US" sz="2000" b="1" kern="0" dirty="0">
                <a:solidFill>
                  <a:prstClr val="black"/>
                </a:solidFill>
                <a:latin typeface="Calibri" panose="020F0502020204030204"/>
                <a:ea typeface="Segoe UI" pitchFamily="34" charset="0"/>
                <a:cs typeface="Segoe UI" pitchFamily="34" charset="0"/>
              </a:rPr>
              <a:t>You can reach me at any time. </a:t>
            </a:r>
          </a:p>
          <a:p>
            <a:pPr marL="932578" marR="0" lvl="1" indent="-466298" algn="l" defTabSz="932559" rtl="0" eaLnBrk="1" fontAlgn="auto" latinLnBrk="0" hangingPunct="1">
              <a:lnSpc>
                <a:spcPct val="100000"/>
              </a:lnSpc>
              <a:spcBef>
                <a:spcPts val="0"/>
              </a:spcBef>
              <a:spcAft>
                <a:spcPts val="0"/>
              </a:spcAft>
              <a:buClrTx/>
              <a:buSzTx/>
              <a:buFont typeface="Arial" pitchFamily="34" charset="0"/>
              <a:buChar char="•"/>
              <a:tabLst/>
              <a:defRPr/>
            </a:pPr>
            <a:r>
              <a:rPr kumimoji="0" lang="en-US" sz="2000" b="1"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pitchFamily="34" charset="0"/>
              </a:rPr>
              <a:t>I’m here to help.</a:t>
            </a: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050" b="1"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pitchFamily="34" charset="0"/>
            </a:endParaRPr>
          </a:p>
          <a:p>
            <a:pPr marL="0" marR="0" lvl="0" indent="0" algn="ctr" defTabSz="752690" rtl="0" eaLnBrk="1" fontAlgn="base" latinLnBrk="0" hangingPunct="1">
              <a:lnSpc>
                <a:spcPct val="86000"/>
              </a:lnSpc>
              <a:spcBef>
                <a:spcPct val="0"/>
              </a:spcBef>
              <a:spcAft>
                <a:spcPct val="0"/>
              </a:spcAft>
              <a:buClrTx/>
              <a:buSzTx/>
              <a:buFontTx/>
              <a:buNone/>
              <a:tabLst/>
              <a:defRPr/>
            </a:pPr>
            <a:endParaRPr kumimoji="0" lang="en-US" sz="1050" b="1" i="0" u="none" strike="noStrike" kern="0" cap="none" spc="0" normalizeH="0" baseline="0" noProof="0" dirty="0">
              <a:ln>
                <a:noFill/>
              </a:ln>
              <a:solidFill>
                <a:prstClr val="black"/>
              </a:soli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260565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3200400"/>
            <a:ext cx="11688207" cy="457200"/>
          </a:xfrm>
          <a:prstGeom prst="rightArrow">
            <a:avLst/>
          </a:prstGeom>
          <a:gradFill flip="none" rotWithShape="1">
            <a:gsLst>
              <a:gs pos="31000">
                <a:srgbClr val="00B050">
                  <a:shade val="30000"/>
                  <a:satMod val="115000"/>
                </a:srgbClr>
              </a:gs>
              <a:gs pos="50000">
                <a:srgbClr val="00B050">
                  <a:shade val="67500"/>
                  <a:satMod val="115000"/>
                </a:srgbClr>
              </a:gs>
              <a:gs pos="100000">
                <a:srgbClr val="00B050">
                  <a:shade val="100000"/>
                  <a:satMod val="115000"/>
                  <a:lumMod val="80000"/>
                  <a:lumOff val="2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pic>
        <p:nvPicPr>
          <p:cNvPr id="4" name="Graphic 3" descr="A calculator">
            <a:extLst>
              <a:ext uri="{FF2B5EF4-FFF2-40B4-BE49-F238E27FC236}">
                <a16:creationId xmlns:a16="http://schemas.microsoft.com/office/drawing/2014/main" id="{111E88AA-89F6-4064-95B5-7EB90620BD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237" y="3657600"/>
            <a:ext cx="1067235" cy="1067235"/>
          </a:xfrm>
          <a:prstGeom prst="rect">
            <a:avLst/>
          </a:prstGeom>
        </p:spPr>
      </p:pic>
      <p:sp>
        <p:nvSpPr>
          <p:cNvPr id="8" name="Text Placeholder 2">
            <a:extLst>
              <a:ext uri="{FF2B5EF4-FFF2-40B4-BE49-F238E27FC236}">
                <a16:creationId xmlns:a16="http://schemas.microsoft.com/office/drawing/2014/main" id="{57A2FBED-B500-430F-82DE-718E89571ACF}"/>
              </a:ext>
            </a:extLst>
          </p:cNvPr>
          <p:cNvSpPr txBox="1">
            <a:spLocks/>
          </p:cNvSpPr>
          <p:nvPr/>
        </p:nvSpPr>
        <p:spPr>
          <a:xfrm>
            <a:off x="715845" y="2622540"/>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1995</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2239845"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1999</a:t>
            </a:r>
          </a:p>
        </p:txBody>
      </p:sp>
      <p:pic>
        <p:nvPicPr>
          <p:cNvPr id="14" name="Graphic 13" descr="Globe with solid fill">
            <a:extLst>
              <a:ext uri="{FF2B5EF4-FFF2-40B4-BE49-F238E27FC236}">
                <a16:creationId xmlns:a16="http://schemas.microsoft.com/office/drawing/2014/main" id="{F114C47F-8D9C-4D07-A65A-F5FFBC0DA6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66377" y="3854739"/>
            <a:ext cx="672955" cy="672955"/>
          </a:xfrm>
          <a:prstGeom prst="rect">
            <a:avLst/>
          </a:prstGeom>
        </p:spPr>
      </p:pic>
      <p:pic>
        <p:nvPicPr>
          <p:cNvPr id="55" name="Graphic 54" descr="Sleep with solid fill">
            <a:extLst>
              <a:ext uri="{FF2B5EF4-FFF2-40B4-BE49-F238E27FC236}">
                <a16:creationId xmlns:a16="http://schemas.microsoft.com/office/drawing/2014/main" id="{F9F372D9-8C0D-4FFD-8895-F4121384BD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6377" y="4667126"/>
            <a:ext cx="672955" cy="672955"/>
          </a:xfrm>
          <a:prstGeom prst="rect">
            <a:avLst/>
          </a:prstGeom>
        </p:spPr>
      </p:pic>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8221440"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2017</a:t>
            </a:r>
          </a:p>
        </p:txBody>
      </p:sp>
      <p:pic>
        <p:nvPicPr>
          <p:cNvPr id="71" name="Graphic 70" descr="Suburban scene with solid fill">
            <a:extLst>
              <a:ext uri="{FF2B5EF4-FFF2-40B4-BE49-F238E27FC236}">
                <a16:creationId xmlns:a16="http://schemas.microsoft.com/office/drawing/2014/main" id="{FE18E38D-BDB3-443F-8DD2-2654907F95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47972" y="3854738"/>
            <a:ext cx="672955" cy="672955"/>
          </a:xfrm>
          <a:prstGeom prst="rect">
            <a:avLst/>
          </a:prstGeom>
        </p:spPr>
      </p:pic>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10298976"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78484"/>
          <a:stretch/>
        </p:blipFill>
        <p:spPr bwMode="black">
          <a:xfrm>
            <a:off x="10633689" y="3963965"/>
            <a:ext cx="456592" cy="454500"/>
          </a:xfrm>
          <a:prstGeom prst="rect">
            <a:avLst/>
          </a:prstGeom>
        </p:spPr>
      </p:pic>
      <p:grpSp>
        <p:nvGrpSpPr>
          <p:cNvPr id="93" name="Group 92">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102" name="Graphic 101" descr="Video camera with solid fill">
            <a:extLst>
              <a:ext uri="{FF2B5EF4-FFF2-40B4-BE49-F238E27FC236}">
                <a16:creationId xmlns:a16="http://schemas.microsoft.com/office/drawing/2014/main" id="{E734F5C4-704B-49D0-8E83-0F70111EB74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70661" y="5198621"/>
            <a:ext cx="457200" cy="457200"/>
          </a:xfrm>
          <a:prstGeom prst="rect">
            <a:avLst/>
          </a:prstGeom>
        </p:spPr>
      </p:pic>
      <p:pic>
        <p:nvPicPr>
          <p:cNvPr id="27" name="Graphic 26" descr="Scales of justice with solid fill">
            <a:extLst>
              <a:ext uri="{FF2B5EF4-FFF2-40B4-BE49-F238E27FC236}">
                <a16:creationId xmlns:a16="http://schemas.microsoft.com/office/drawing/2014/main" id="{9BB95CD6-838F-4716-A77E-E06741F6D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83896" y="3909149"/>
            <a:ext cx="457200" cy="457200"/>
          </a:xfrm>
          <a:prstGeom prst="rect">
            <a:avLst/>
          </a:prstGeom>
        </p:spPr>
      </p:pic>
      <p:pic>
        <p:nvPicPr>
          <p:cNvPr id="29" name="Graphic 28" descr="Stethoscope with solid fill">
            <a:extLst>
              <a:ext uri="{FF2B5EF4-FFF2-40B4-BE49-F238E27FC236}">
                <a16:creationId xmlns:a16="http://schemas.microsoft.com/office/drawing/2014/main" id="{52B45DDD-0DC3-426A-83ED-0F92DDCB177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883896" y="4553885"/>
            <a:ext cx="457199" cy="457199"/>
          </a:xfrm>
          <a:prstGeom prst="rect">
            <a:avLst/>
          </a:prstGeom>
        </p:spPr>
      </p:pic>
      <p:pic>
        <p:nvPicPr>
          <p:cNvPr id="31" name="Graphic 30" descr="Car with solid fill">
            <a:extLst>
              <a:ext uri="{FF2B5EF4-FFF2-40B4-BE49-F238E27FC236}">
                <a16:creationId xmlns:a16="http://schemas.microsoft.com/office/drawing/2014/main" id="{DB89B193-E579-4077-BB27-951775FD42D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83896" y="5198620"/>
            <a:ext cx="457201" cy="457201"/>
          </a:xfrm>
          <a:prstGeom prst="rect">
            <a:avLst/>
          </a:prstGeom>
        </p:spPr>
      </p:pic>
      <p:pic>
        <p:nvPicPr>
          <p:cNvPr id="33" name="Graphic 32" descr="Earth globe: Americas with solid fill">
            <a:extLst>
              <a:ext uri="{FF2B5EF4-FFF2-40B4-BE49-F238E27FC236}">
                <a16:creationId xmlns:a16="http://schemas.microsoft.com/office/drawing/2014/main" id="{7F2D71E4-1C7F-4518-805A-79825029649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523337" y="3863030"/>
            <a:ext cx="565079" cy="565079"/>
          </a:xfrm>
          <a:prstGeom prst="rect">
            <a:avLst/>
          </a:prstGeom>
        </p:spPr>
      </p:pic>
      <p:pic>
        <p:nvPicPr>
          <p:cNvPr id="35" name="Graphic 34" descr="Earth globe: Africa and Europe with solid fill">
            <a:extLst>
              <a:ext uri="{FF2B5EF4-FFF2-40B4-BE49-F238E27FC236}">
                <a16:creationId xmlns:a16="http://schemas.microsoft.com/office/drawing/2014/main" id="{DE3669A2-1E45-4BD1-9D92-B6906454668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523337" y="4499943"/>
            <a:ext cx="565079" cy="565079"/>
          </a:xfrm>
          <a:prstGeom prst="rect">
            <a:avLst/>
          </a:prstGeom>
        </p:spPr>
      </p:pic>
      <p:pic>
        <p:nvPicPr>
          <p:cNvPr id="37" name="Graphic 36" descr="Tropical scene with solid fill">
            <a:extLst>
              <a:ext uri="{FF2B5EF4-FFF2-40B4-BE49-F238E27FC236}">
                <a16:creationId xmlns:a16="http://schemas.microsoft.com/office/drawing/2014/main" id="{D3B37055-D48D-4F52-A646-21CF63BED22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270662" y="4553885"/>
            <a:ext cx="457199" cy="457199"/>
          </a:xfrm>
          <a:prstGeom prst="rect">
            <a:avLst/>
          </a:prstGeom>
        </p:spPr>
      </p:pic>
      <p:pic>
        <p:nvPicPr>
          <p:cNvPr id="39" name="Graphic 38" descr="Dollar with solid fill">
            <a:extLst>
              <a:ext uri="{FF2B5EF4-FFF2-40B4-BE49-F238E27FC236}">
                <a16:creationId xmlns:a16="http://schemas.microsoft.com/office/drawing/2014/main" id="{6B683E48-70EB-47A1-A4CE-853696258F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62238" y="3912390"/>
            <a:ext cx="457201" cy="457201"/>
          </a:xfrm>
          <a:prstGeom prst="rect">
            <a:avLst/>
          </a:prstGeom>
        </p:spPr>
      </p:pic>
      <p:pic>
        <p:nvPicPr>
          <p:cNvPr id="43" name="Graphic 42" descr="Truck with solid fill">
            <a:extLst>
              <a:ext uri="{FF2B5EF4-FFF2-40B4-BE49-F238E27FC236}">
                <a16:creationId xmlns:a16="http://schemas.microsoft.com/office/drawing/2014/main" id="{E7575F7F-71BF-4472-A3E0-90D18F01ACC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162237" y="4553885"/>
            <a:ext cx="457201" cy="457201"/>
          </a:xfrm>
          <a:prstGeom prst="rect">
            <a:avLst/>
          </a:prstGeom>
        </p:spPr>
      </p:pic>
      <p:pic>
        <p:nvPicPr>
          <p:cNvPr id="59" name="Graphic 58" descr="Business Growth with solid fill">
            <a:extLst>
              <a:ext uri="{FF2B5EF4-FFF2-40B4-BE49-F238E27FC236}">
                <a16:creationId xmlns:a16="http://schemas.microsoft.com/office/drawing/2014/main" id="{CDE5ABC7-E8EA-4BD5-8C8E-7F1A6979AB5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270661" y="3906790"/>
            <a:ext cx="459557" cy="459557"/>
          </a:xfrm>
          <a:prstGeom prst="rect">
            <a:avLst/>
          </a:prstGeom>
        </p:spPr>
      </p:pic>
      <p:pic>
        <p:nvPicPr>
          <p:cNvPr id="61" name="Graphic 60" descr="Call center with solid fill">
            <a:extLst>
              <a:ext uri="{FF2B5EF4-FFF2-40B4-BE49-F238E27FC236}">
                <a16:creationId xmlns:a16="http://schemas.microsoft.com/office/drawing/2014/main" id="{BDB12D0C-FC47-4831-884C-4745DEC8709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910107" y="4552705"/>
            <a:ext cx="459557" cy="459557"/>
          </a:xfrm>
          <a:prstGeom prst="rect">
            <a:avLst/>
          </a:prstGeom>
        </p:spPr>
      </p:pic>
      <p:pic>
        <p:nvPicPr>
          <p:cNvPr id="65" name="Graphic 64" descr="City with solid fill">
            <a:extLst>
              <a:ext uri="{FF2B5EF4-FFF2-40B4-BE49-F238E27FC236}">
                <a16:creationId xmlns:a16="http://schemas.microsoft.com/office/drawing/2014/main" id="{82BABF91-42F9-4A4B-943F-F4D8F142D6B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910107" y="3906791"/>
            <a:ext cx="459557" cy="459557"/>
          </a:xfrm>
          <a:prstGeom prst="rect">
            <a:avLst/>
          </a:prstGeom>
        </p:spPr>
      </p:pic>
      <p:pic>
        <p:nvPicPr>
          <p:cNvPr id="67" name="Graphic 66" descr="Classroom with solid fill">
            <a:extLst>
              <a:ext uri="{FF2B5EF4-FFF2-40B4-BE49-F238E27FC236}">
                <a16:creationId xmlns:a16="http://schemas.microsoft.com/office/drawing/2014/main" id="{AAF289F3-8DFC-4AFE-8FAD-0609669469D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910107" y="5198620"/>
            <a:ext cx="459557" cy="459557"/>
          </a:xfrm>
          <a:prstGeom prst="rect">
            <a:avLst/>
          </a:prstGeom>
        </p:spPr>
      </p:pic>
      <p:pic>
        <p:nvPicPr>
          <p:cNvPr id="69" name="Graphic 68" descr="Earth Globe - Asia with solid fill">
            <a:extLst>
              <a:ext uri="{FF2B5EF4-FFF2-40B4-BE49-F238E27FC236}">
                <a16:creationId xmlns:a16="http://schemas.microsoft.com/office/drawing/2014/main" id="{28E994E4-B985-45AB-8266-35968D21179C}"/>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23338" y="5149931"/>
            <a:ext cx="565079" cy="565079"/>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2000s</a:t>
            </a:r>
          </a:p>
        </p:txBody>
      </p:sp>
      <p:pic>
        <p:nvPicPr>
          <p:cNvPr id="104" name="Graphic 103" descr="Music notes with solid fill">
            <a:extLst>
              <a:ext uri="{FF2B5EF4-FFF2-40B4-BE49-F238E27FC236}">
                <a16:creationId xmlns:a16="http://schemas.microsoft.com/office/drawing/2014/main" id="{0471445C-E24B-4821-8697-7862B08536A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162237" y="5195380"/>
            <a:ext cx="457201" cy="457201"/>
          </a:xfrm>
          <a:prstGeom prst="rect">
            <a:avLst/>
          </a:prstGeom>
        </p:spPr>
      </p:pic>
    </p:spTree>
    <p:extLst>
      <p:ext uri="{BB962C8B-B14F-4D97-AF65-F5344CB8AC3E}">
        <p14:creationId xmlns:p14="http://schemas.microsoft.com/office/powerpoint/2010/main" val="23884752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435E8F-43B4-45AD-9DF6-876D02164235}"/>
              </a:ext>
            </a:extLst>
          </p:cNvPr>
          <p:cNvSpPr txBox="1">
            <a:spLocks/>
          </p:cNvSpPr>
          <p:nvPr/>
        </p:nvSpPr>
        <p:spPr>
          <a:xfrm>
            <a:off x="646889" y="612844"/>
            <a:ext cx="10898222" cy="563231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4000" dirty="0"/>
              <a:t>✔ Brand Awareness </a:t>
            </a:r>
          </a:p>
          <a:p>
            <a:pPr>
              <a:defRPr/>
            </a:pPr>
            <a:r>
              <a:rPr lang="en-US" sz="4000" dirty="0"/>
              <a:t>✔ Fraud Detection - Customer Churn</a:t>
            </a:r>
          </a:p>
          <a:p>
            <a:pPr>
              <a:defRPr/>
            </a:pPr>
            <a:r>
              <a:rPr lang="en-US" sz="4000" dirty="0"/>
              <a:t>✔ Ethics</a:t>
            </a:r>
          </a:p>
          <a:p>
            <a:pPr>
              <a:defRPr/>
            </a:pPr>
            <a:r>
              <a:rPr lang="en-US" sz="4000" dirty="0"/>
              <a:t>✔ Sentiment</a:t>
            </a:r>
          </a:p>
          <a:p>
            <a:pPr>
              <a:defRPr/>
            </a:pPr>
            <a:r>
              <a:rPr lang="en-US" sz="4000" dirty="0"/>
              <a:t>✔ QnA Chat Bots</a:t>
            </a:r>
          </a:p>
          <a:p>
            <a:pPr>
              <a:defRPr/>
            </a:pPr>
            <a:r>
              <a:rPr lang="en-US" sz="4000" dirty="0"/>
              <a:t>✔ Forms</a:t>
            </a:r>
          </a:p>
          <a:p>
            <a:pPr>
              <a:defRPr/>
            </a:pPr>
            <a:r>
              <a:rPr lang="en-US" sz="4000" dirty="0"/>
              <a:t>✔ Enterprise Capital Modeling - Financial Risk</a:t>
            </a:r>
          </a:p>
          <a:p>
            <a:pPr>
              <a:defRPr/>
            </a:pPr>
            <a:r>
              <a:rPr lang="en-US" sz="4000" dirty="0"/>
              <a:t>✔ Length of Stay</a:t>
            </a:r>
          </a:p>
          <a:p>
            <a:pPr>
              <a:defRPr/>
            </a:pPr>
            <a:r>
              <a:rPr lang="en-US" sz="4000" dirty="0"/>
              <a:t>✔ Object Detection</a:t>
            </a:r>
            <a:endParaRPr lang="en-US" sz="3200" dirty="0"/>
          </a:p>
        </p:txBody>
      </p:sp>
    </p:spTree>
    <p:extLst>
      <p:ext uri="{BB962C8B-B14F-4D97-AF65-F5344CB8AC3E}">
        <p14:creationId xmlns:p14="http://schemas.microsoft.com/office/powerpoint/2010/main" val="221626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375E-6 -3.33333E-6 L 4.375E-6 0.01968 " pathEditMode="relative" rAng="0" ptsTypes="AA">
                                      <p:cBhvr>
                                        <p:cTn id="9"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2"/>
              </a:rPr>
              <a:t>https://www.yelp.com/developers/api_terms</a:t>
            </a:r>
            <a:r>
              <a:rPr lang="en-US" sz="1067" dirty="0"/>
              <a:t> </a:t>
            </a:r>
          </a:p>
          <a:p>
            <a:pPr lvl="0">
              <a:defRPr/>
            </a:pPr>
            <a:r>
              <a:rPr lang="en-US" sz="1067" dirty="0">
                <a:hlinkClick r:id="rId3"/>
              </a:rPr>
              <a:t>https://www.yelp.com/developers/display_requirements</a:t>
            </a:r>
            <a:r>
              <a:rPr lang="en-US" sz="1067" dirty="0"/>
              <a:t> </a:t>
            </a:r>
          </a:p>
        </p:txBody>
      </p:sp>
      <p:pic>
        <p:nvPicPr>
          <p:cNvPr id="2050" name="Picture 2">
            <a:extLst>
              <a:ext uri="{FF2B5EF4-FFF2-40B4-BE49-F238E27FC236}">
                <a16:creationId xmlns:a16="http://schemas.microsoft.com/office/drawing/2014/main" id="{70D3B4B8-CCA0-4BB7-AAE0-6B01F78834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07" b="37944"/>
          <a:stretch/>
        </p:blipFill>
        <p:spPr bwMode="auto">
          <a:xfrm>
            <a:off x="1277038" y="221721"/>
            <a:ext cx="9637925" cy="602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513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EC7ADD9-775F-4319-9340-B1F934AD80FF}"/>
              </a:ext>
            </a:extLst>
          </p:cNvPr>
          <p:cNvPicPr>
            <a:picLocks noChangeAspect="1"/>
          </p:cNvPicPr>
          <p:nvPr/>
        </p:nvPicPr>
        <p:blipFill>
          <a:blip r:embed="rId3"/>
          <a:stretch>
            <a:fillRect/>
          </a:stretch>
        </p:blipFill>
        <p:spPr>
          <a:xfrm>
            <a:off x="0" y="2744"/>
            <a:ext cx="12192000" cy="6855257"/>
          </a:xfrm>
          <a:prstGeom prst="rect">
            <a:avLst/>
          </a:prstGeom>
        </p:spPr>
      </p:pic>
      <p:pic>
        <p:nvPicPr>
          <p:cNvPr id="1026" name="Picture 2" descr="Related image">
            <a:hlinkClick r:id="rId4"/>
            <a:extLst>
              <a:ext uri="{FF2B5EF4-FFF2-40B4-BE49-F238E27FC236}">
                <a16:creationId xmlns:a16="http://schemas.microsoft.com/office/drawing/2014/main" id="{96064E0E-F91F-4DEC-9C66-F54B75BB2A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6876" y="3992804"/>
            <a:ext cx="5496195" cy="22351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hlinkClick r:id="rId6"/>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6"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9828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github.com/hfleitas/seattle2019/blob/master/2SentimentPrediction/Trollhunters.ipynb</a:t>
            </a:r>
            <a:endParaRPr lang="en-US" sz="1067" dirty="0"/>
          </a:p>
        </p:txBody>
      </p:sp>
      <p:sp>
        <p:nvSpPr>
          <p:cNvPr id="7" name="TextBox 6">
            <a:extLst>
              <a:ext uri="{FF2B5EF4-FFF2-40B4-BE49-F238E27FC236}">
                <a16:creationId xmlns:a16="http://schemas.microsoft.com/office/drawing/2014/main" id="{DD91D4F8-702F-458F-9EF8-FCF06283CB27}"/>
              </a:ext>
            </a:extLst>
          </p:cNvPr>
          <p:cNvSpPr txBox="1"/>
          <p:nvPr/>
        </p:nvSpPr>
        <p:spPr>
          <a:xfrm>
            <a:off x="230205" y="355599"/>
            <a:ext cx="6246795" cy="5632311"/>
          </a:xfrm>
          <a:prstGeom prst="rect">
            <a:avLst/>
          </a:prstGeom>
          <a:solidFill>
            <a:srgbClr val="1B1A20"/>
          </a:solidFill>
        </p:spPr>
        <p:txBody>
          <a:bodyPr wrap="square">
            <a:spAutoFit/>
          </a:bodyPr>
          <a:lstStyle/>
          <a:p>
            <a:r>
              <a:rPr lang="en-US" sz="1200" b="0" dirty="0">
                <a:solidFill>
                  <a:srgbClr val="569CD6"/>
                </a:solidFill>
                <a:effectLst/>
                <a:latin typeface="Consolas" panose="020B0609020204030204" pitchFamily="49" charset="0"/>
              </a:rPr>
              <a:t>create or alter</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proc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GetCognitiveAPIQuoteSentiment</a:t>
            </a:r>
            <a:endParaRPr lang="en-US" sz="1200" b="0" dirty="0">
              <a:solidFill>
                <a:srgbClr val="FFFFFF"/>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as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nocount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declare</a:t>
            </a:r>
            <a:r>
              <a:rPr lang="en-US" sz="1200" b="0" dirty="0">
                <a:solidFill>
                  <a:srgbClr val="FFFFFF"/>
                </a:solidFill>
                <a:effectLst/>
                <a:latin typeface="Consolas" panose="020B0609020204030204" pitchFamily="49" charset="0"/>
              </a:rPr>
              <a:t> @py </a:t>
            </a:r>
            <a:r>
              <a:rPr lang="en-US" sz="1200" b="0" dirty="0" err="1">
                <a:solidFill>
                  <a:srgbClr val="569CD6"/>
                </a:solidFill>
                <a:effectLst/>
                <a:latin typeface="Consolas" panose="020B0609020204030204" pitchFamily="49" charset="0"/>
              </a:rPr>
              <a:t>nvarchar</a:t>
            </a:r>
            <a:r>
              <a:rPr lang="en-US" sz="1200" b="0" dirty="0">
                <a:solidFill>
                  <a:srgbClr val="FFFFFF"/>
                </a:solidFill>
                <a:effectLst/>
                <a:latin typeface="Consolas" panose="020B0609020204030204" pitchFamily="49" charset="0"/>
              </a:rPr>
              <a:t>(</a:t>
            </a:r>
            <a:r>
              <a:rPr lang="en-US" sz="1200" b="0" dirty="0">
                <a:solidFill>
                  <a:srgbClr val="DCDCAA"/>
                </a:solidFill>
                <a:effectLst/>
                <a:latin typeface="Consolas" panose="020B0609020204030204" pitchFamily="49" charset="0"/>
              </a:rPr>
              <a:t>max</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@py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N</a:t>
            </a:r>
            <a:r>
              <a:rPr lang="en-US" sz="1200" b="0" dirty="0" err="1">
                <a:solidFill>
                  <a:srgbClr val="CE9178"/>
                </a:solidFill>
                <a:effectLst/>
                <a:latin typeface="Consolas" panose="020B0609020204030204" pitchFamily="49" charset="0"/>
              </a:rPr>
              <a:t>'import</a:t>
            </a:r>
            <a:r>
              <a:rPr lang="en-US" sz="1200" b="0" dirty="0">
                <a:solidFill>
                  <a:srgbClr val="CE9178"/>
                </a:solidFill>
                <a:effectLst/>
                <a:latin typeface="Consolas" panose="020B0609020204030204" pitchFamily="49" charset="0"/>
              </a:rPr>
              <a:t> requests, </a:t>
            </a:r>
            <a:r>
              <a:rPr lang="en-US" sz="1200" b="0" dirty="0" err="1">
                <a:solidFill>
                  <a:srgbClr val="CE9178"/>
                </a:solidFill>
                <a:effectLst/>
                <a:latin typeface="Consolas" panose="020B0609020204030204" pitchFamily="49" charset="0"/>
              </a:rPr>
              <a:t>pprint</a:t>
            </a:r>
            <a:r>
              <a:rPr lang="en-US" sz="1200" b="0" dirty="0">
                <a:solidFill>
                  <a:srgbClr val="CE9178"/>
                </a:solidFill>
                <a:effectLst/>
                <a:latin typeface="Consolas" panose="020B0609020204030204" pitchFamily="49" charset="0"/>
              </a:rPr>
              <a:t> as pr</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from </a:t>
            </a:r>
            <a:r>
              <a:rPr lang="en-US" sz="1200" b="0" dirty="0" err="1">
                <a:solidFill>
                  <a:srgbClr val="CE9178"/>
                </a:solidFill>
                <a:effectLst/>
                <a:latin typeface="Consolas" panose="020B0609020204030204" pitchFamily="49" charset="0"/>
              </a:rPr>
              <a:t>pandas.io.json</a:t>
            </a:r>
            <a:r>
              <a:rPr lang="en-US" sz="1200" b="0" dirty="0">
                <a:solidFill>
                  <a:srgbClr val="CE9178"/>
                </a:solidFill>
                <a:effectLst/>
                <a:latin typeface="Consolas" panose="020B0609020204030204" pitchFamily="49" charset="0"/>
              </a:rPr>
              <a:t> import </a:t>
            </a:r>
            <a:r>
              <a:rPr lang="en-US" sz="1200" b="0" dirty="0" err="1">
                <a:solidFill>
                  <a:srgbClr val="CE9178"/>
                </a:solidFill>
                <a:effectLst/>
                <a:latin typeface="Consolas" panose="020B0609020204030204" pitchFamily="49" charset="0"/>
              </a:rPr>
              <a:t>json_normalize</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mykey</a:t>
            </a:r>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"https://eastus2.api.cognitive.microsoft.com/text/analytics/v2.0/"</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"sentiment"</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df = </a:t>
            </a:r>
            <a:r>
              <a:rPr lang="en-US" sz="1200" b="0" dirty="0" err="1">
                <a:solidFill>
                  <a:srgbClr val="CE9178"/>
                </a:solidFill>
                <a:effectLst/>
                <a:latin typeface="Consolas" panose="020B0609020204030204" pitchFamily="49" charset="0"/>
              </a:rPr>
              <a:t>jsondocs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headers  =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Ocp</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Apim</a:t>
            </a:r>
            <a:r>
              <a:rPr lang="en-US" sz="1200" b="0" dirty="0">
                <a:solidFill>
                  <a:srgbClr val="CE9178"/>
                </a:solidFill>
                <a:effectLst/>
                <a:latin typeface="Consolas" panose="020B0609020204030204" pitchFamily="49" charset="0"/>
              </a:rPr>
              <a:t>-Subscription-Key": </a:t>
            </a: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"content-type": "application/json"</a:t>
            </a:r>
          </a:p>
          <a:p>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response = </a:t>
            </a:r>
            <a:r>
              <a:rPr lang="en-US" sz="1200" b="0" dirty="0" err="1">
                <a:solidFill>
                  <a:srgbClr val="CE9178"/>
                </a:solidFill>
                <a:effectLst/>
                <a:latin typeface="Consolas" panose="020B0609020204030204" pitchFamily="49" charset="0"/>
              </a:rPr>
              <a:t>requests.post</a:t>
            </a:r>
            <a:r>
              <a:rPr lang="en-US" sz="1200" b="0" dirty="0">
                <a:solidFill>
                  <a:srgbClr val="CE9178"/>
                </a:solidFill>
                <a:effectLst/>
                <a:latin typeface="Consolas" panose="020B0609020204030204" pitchFamily="49" charset="0"/>
              </a:rPr>
              <a:t>(</a:t>
            </a:r>
          </a:p>
          <a:p>
            <a:r>
              <a:rPr lang="en-US" sz="1200" dirty="0">
                <a:solidFill>
                  <a:srgbClr val="CE9178"/>
                </a:solidFill>
                <a:latin typeface="Consolas" panose="020B0609020204030204" pitchFamily="49" charset="0"/>
              </a:rPr>
              <a:t>     </a:t>
            </a:r>
            <a:r>
              <a:rPr lang="en-US" sz="1200" b="0" dirty="0" err="1">
                <a:solidFill>
                  <a:srgbClr val="CE9178"/>
                </a:solidFill>
                <a:effectLst/>
                <a:latin typeface="Consolas" panose="020B0609020204030204" pitchFamily="49" charset="0"/>
              </a:rPr>
              <a:t>sentiment_url</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headers = headers,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data = </a:t>
            </a:r>
            <a:r>
              <a:rPr lang="en-US" sz="1200" b="0" dirty="0" err="1">
                <a:solidFill>
                  <a:srgbClr val="CE9178"/>
                </a:solidFill>
                <a:effectLst/>
                <a:latin typeface="Consolas" panose="020B0609020204030204" pitchFamily="49" charset="0"/>
              </a:rPr>
              <a:t>df.iloc</a:t>
            </a:r>
            <a:r>
              <a:rPr lang="en-US" sz="1200" b="0" dirty="0">
                <a:solidFill>
                  <a:srgbClr val="CE9178"/>
                </a:solidFill>
                <a:effectLst/>
                <a:latin typeface="Consolas" panose="020B0609020204030204" pitchFamily="49" charset="0"/>
              </a:rPr>
              <a:t>[0][0].encode()</a:t>
            </a:r>
          </a:p>
          <a:p>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response.json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df2 = </a:t>
            </a:r>
            <a:r>
              <a:rPr lang="en-US" sz="1200" b="0" dirty="0" err="1">
                <a:solidFill>
                  <a:srgbClr val="CE9178"/>
                </a:solidFill>
                <a:effectLst/>
                <a:latin typeface="Consolas" panose="020B0609020204030204" pitchFamily="49" charset="0"/>
              </a:rPr>
              <a:t>json_normalize</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"documents")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pr.pprint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print(type(df2),df2,sep="\n")</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503C434D-382A-4D51-91F3-47042B25FB83}"/>
              </a:ext>
            </a:extLst>
          </p:cNvPr>
          <p:cNvSpPr txBox="1"/>
          <p:nvPr/>
        </p:nvSpPr>
        <p:spPr>
          <a:xfrm>
            <a:off x="6808770" y="2386924"/>
            <a:ext cx="5153025" cy="3600986"/>
          </a:xfrm>
          <a:prstGeom prst="rect">
            <a:avLst/>
          </a:prstGeom>
          <a:solidFill>
            <a:srgbClr val="1B1A20"/>
          </a:solidFill>
        </p:spPr>
        <p:txBody>
          <a:bodyPr wrap="square">
            <a:spAutoFit/>
          </a:bodyPr>
          <a:lstStyle/>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drop</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exists</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create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(id </a:t>
            </a:r>
            <a:r>
              <a:rPr lang="en-US" sz="1200" b="0" dirty="0">
                <a:solidFill>
                  <a:srgbClr val="569CD6"/>
                </a:solidFill>
                <a:effectLst/>
                <a:latin typeface="Consolas" panose="020B0609020204030204" pitchFamily="49" charset="0"/>
              </a:rPr>
              <a:t>int</a:t>
            </a:r>
            <a:r>
              <a:rPr lang="en-US" sz="1200" b="0" dirty="0">
                <a:solidFill>
                  <a:srgbClr val="FFFFFF"/>
                </a:solidFill>
                <a:effectLst/>
                <a:latin typeface="Consolas" panose="020B0609020204030204" pitchFamily="49" charset="0"/>
              </a:rPr>
              <a:t>, score </a:t>
            </a:r>
            <a:r>
              <a:rPr lang="en-US" sz="1200" b="0" dirty="0">
                <a:solidFill>
                  <a:srgbClr val="569CD6"/>
                </a:solidFill>
                <a:effectLst/>
                <a:latin typeface="Consolas" panose="020B0609020204030204" pitchFamily="49" charset="0"/>
              </a:rPr>
              <a:t>float</a:t>
            </a:r>
            <a:r>
              <a:rPr lang="en-US" sz="1200" b="0" dirty="0">
                <a:solidFill>
                  <a:srgbClr val="FFFFFF"/>
                </a:solidFill>
                <a:effectLst/>
                <a:latin typeface="Consolas" panose="020B0609020204030204" pitchFamily="49" charset="0"/>
              </a:rPr>
              <a:t>);</a:t>
            </a:r>
          </a:p>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insert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into</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exec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sp_execute_external_script</a:t>
            </a:r>
            <a:r>
              <a:rPr lang="en-US" sz="1200" b="0" dirty="0">
                <a:solidFill>
                  <a:srgbClr val="FFFFFF"/>
                </a:solidFill>
                <a:effectLst/>
                <a:latin typeface="Consolas" panose="020B0609020204030204" pitchFamily="49" charset="0"/>
              </a:rPr>
              <a:t> @language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N'Python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,@script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@py</a:t>
            </a:r>
          </a:p>
          <a:p>
            <a:r>
              <a:rPr lang="en-US" sz="1200" b="0" dirty="0">
                <a:solidFill>
                  <a:srgbClr val="FFFFFF"/>
                </a:solidFill>
                <a:effectLst/>
                <a:latin typeface="Consolas" panose="020B0609020204030204" pitchFamily="49" charset="0"/>
              </a:rPr>
              <a:t>        ,@input_data_1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N'select</a:t>
            </a:r>
            <a:r>
              <a:rPr lang="en-US" sz="1200" b="0" dirty="0">
                <a:solidFill>
                  <a:srgbClr val="CE9178"/>
                </a:solidFill>
                <a:effectLst/>
                <a:latin typeface="Consolas" panose="020B0609020204030204" pitchFamily="49" charset="0"/>
              </a:rPr>
              <a:t> * from </a:t>
            </a:r>
            <a:r>
              <a:rPr lang="en-US" sz="1200" b="0" dirty="0" err="1">
                <a:solidFill>
                  <a:srgbClr val="CE9178"/>
                </a:solidFill>
                <a:effectLst/>
                <a:latin typeface="Consolas" panose="020B0609020204030204" pitchFamily="49" charset="0"/>
              </a:rPr>
              <a:t>JsonQuotes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,@input_data_1_name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N'jsondocs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,@output_data_1_name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CE9178"/>
                </a:solidFill>
                <a:effectLst/>
                <a:latin typeface="Consolas" panose="020B0609020204030204" pitchFamily="49" charset="0"/>
              </a:rPr>
              <a:t>N'df2'</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select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update</a:t>
            </a:r>
            <a:r>
              <a:rPr lang="en-US" sz="1200" b="0" dirty="0">
                <a:solidFill>
                  <a:srgbClr val="FFFFFF"/>
                </a:solidFill>
                <a:effectLst/>
                <a:latin typeface="Consolas" panose="020B0609020204030204" pitchFamily="49" charset="0"/>
              </a:rPr>
              <a:t>  q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a.Score</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Quotes q</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inner join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q.quoteid</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a.id</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where</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is</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null</a:t>
            </a:r>
            <a:r>
              <a:rPr lang="en-US" sz="1200" b="0" dirty="0">
                <a:solidFill>
                  <a:srgbClr val="FFFFFF"/>
                </a:solidFill>
                <a:effectLst/>
                <a:latin typeface="Consolas" panose="020B0609020204030204" pitchFamily="49" charset="0"/>
              </a:rPr>
              <a:t>;</a:t>
            </a:r>
          </a:p>
          <a:p>
            <a:r>
              <a:rPr lang="en-US" sz="1200" b="0" dirty="0">
                <a:solidFill>
                  <a:srgbClr val="569CD6"/>
                </a:solidFill>
                <a:effectLst/>
                <a:latin typeface="Consolas" panose="020B0609020204030204" pitchFamily="49" charset="0"/>
              </a:rPr>
              <a:t>go</a:t>
            </a:r>
            <a:endParaRPr lang="en-US" sz="1200" b="0" dirty="0">
              <a:solidFill>
                <a:srgbClr val="FFFFFF"/>
              </a:solidFill>
              <a:effectLst/>
              <a:latin typeface="Consolas" panose="020B0609020204030204" pitchFamily="49" charset="0"/>
            </a:endParaRPr>
          </a:p>
        </p:txBody>
      </p:sp>
      <p:cxnSp>
        <p:nvCxnSpPr>
          <p:cNvPr id="13" name="Connector: Elbow 12">
            <a:extLst>
              <a:ext uri="{FF2B5EF4-FFF2-40B4-BE49-F238E27FC236}">
                <a16:creationId xmlns:a16="http://schemas.microsoft.com/office/drawing/2014/main" id="{4EE571CF-EAE3-4166-822D-0AAC8B3BD78F}"/>
              </a:ext>
            </a:extLst>
          </p:cNvPr>
          <p:cNvCxnSpPr>
            <a:stCxn id="7" idx="2"/>
            <a:endCxn id="9" idx="0"/>
          </p:cNvCxnSpPr>
          <p:nvPr/>
        </p:nvCxnSpPr>
        <p:spPr>
          <a:xfrm rot="5400000" flipH="1" flipV="1">
            <a:off x="4568950" y="1171577"/>
            <a:ext cx="3600986" cy="6031680"/>
          </a:xfrm>
          <a:prstGeom prst="bentConnector5">
            <a:avLst>
              <a:gd name="adj1" fmla="val -6348"/>
              <a:gd name="adj2" fmla="val 54533"/>
              <a:gd name="adj3" fmla="val 106348"/>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575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Hide Column based up Parameter Selected SSRS</a:t>
            </a:r>
            <a:endParaRPr lang="en-US" sz="1067" dirty="0"/>
          </a:p>
        </p:txBody>
      </p:sp>
      <p:pic>
        <p:nvPicPr>
          <p:cNvPr id="6" name="Picture 5" descr="A screenshot of a cell phone&#10;&#10;Description automatically generated">
            <a:extLst>
              <a:ext uri="{FF2B5EF4-FFF2-40B4-BE49-F238E27FC236}">
                <a16:creationId xmlns:a16="http://schemas.microsoft.com/office/drawing/2014/main" id="{CDF9028A-7851-4745-AE4C-B9AE3B021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008" y="289297"/>
            <a:ext cx="9419985" cy="5953151"/>
          </a:xfrm>
          <a:prstGeom prst="rect">
            <a:avLst/>
          </a:prstGeom>
        </p:spPr>
      </p:pic>
    </p:spTree>
    <p:extLst>
      <p:ext uri="{BB962C8B-B14F-4D97-AF65-F5344CB8AC3E}">
        <p14:creationId xmlns:p14="http://schemas.microsoft.com/office/powerpoint/2010/main" val="34383582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9edd9b0091bb97a91ced4a258bf2107c&quot;,&quot;LanguageCode&quot;:&quot;en-US&quot;,&quot;SlideGuids&quot;:[&quot;b2be0f85-08c9-400f-8d71-346cab6bb251&quot;,&quot;84c89b8e-f715-40c1-ac25-398cd1e6f64e&quot;,&quot;c58aff40-0b9e-4f57-a09f-944427b02a96&quot;,&quot;7cbe8aed-dcf0-4d1f-ab3d-472a0cdcc4da&quot;,&quot;a3764fb7-4ef2-4330-af9b-18c06a669fc2&quot;,&quot;5a51813b-c9b1-46f3-b533-716ead64a835&quot;,&quot;94ad80ee-d480-4971-8b72-8e599d9ed24f&quot;,&quot;f9051ed6-d6e2-4f3f-b14f-2e319c7f79b5&quot;,&quot;d653e3eb-4d67-4ac0-afa8-93eca7fe7ec6&quot;,&quot;98094b1b-88fa-4dd3-810b-d2dfd16f75e6&quot;,&quot;9f19a06a-e381-4ced-b887-046b725a295f&quot;,&quot;c5bd86d1-0292-4260-82d4-634aa19ab42d&quot;,&quot;d15ca361-cfe5-4e99-8f08-a14b06964369&quot;,&quot;7c0cf068-4f02-40f6-9672-d515cdadddcb&quot;,&quot;4d2f7936-07b5-4035-b4b3-8a0deca39c9e&quot;,&quot;0982771a-763e-4e11-9de4-9e49cce99e10&quot;,&quot;7479e406-26a4-4675-a0af-a101d9aae731&quot;,&quot;83b0be1c-a587-4ded-b168-9a4649443a0b&quot;,&quot;3046ee14-a75a-4e8f-af79-f5157d7d5b25&quot;,&quot;bb412f1b-d760-4709-81e1-0a5fc728d974&quot;,&quot;07dcdc08-e9ed-4059-a77b-15b4dc98a8c5&quot;,&quot;3dc5189a-1515-46c5-9ef2-c1fa0ba770d1&quot;,&quot;a0aaffe6-c836-486e-8b1e-2a361ac3f988&quot;,&quot;7e2f16c8-63b0-48ce-ac48-c6cd4743224f&quot;,&quot;e1180414-291c-47a1-9b8b-74f91881254a&quot;,&quot;91148c5b-b832-43df-a28a-b9cb672cac86&quot;,&quot;427cac7f-804a-4913-971f-be88c74b0e4a&quot;,&quot;3bf9c5aa-91ef-4f99-bcb2-b10acfa4012e&quot;,&quot;2f48be94-3944-43fd-ab0f-cc16f5b4e2a2&quot;,&quot;fe98aefd-f83c-40c8-b9e6-d9df49db55a1&quot;,&quot;5f624f58-dbc9-4407-a6f4-c329daf5c578&quot;,&quot;840f9a36-3a38-4d48-ba70-5bacf774acd5&quot;,&quot;be2de6b8-cee8-4208-83fd-3164bab60291&quot;,&quot;fb8c66fd-576d-44da-b3cb-ab0286cc02a0&quot;,&quot;b7cb172f-d6b3-47dd-b257-423223ba3606&quot;,&quot;8f6ea878-625d-42db-a2ad-6e35c57b867e&quot;,&quot;3f5beb64-3298-49c3-b9de-619215dc314b&quot;,&quot;a14df2d4-b611-424b-b2f9-d98f86ab6255&quot;,&quot;051efb2d-6fdc-40ed-92b8-4b583b313e84&quot;,&quot;b91677ca-7679-48bb-a531-a2618a04df13&quot;,&quot;9c2fb71d-6ad2-4048-b3ac-e61c380ad7ff&quot;,&quot;25be15ca-b735-4eb2-ba6f-f9012758120c&quot;,&quot;bb08b31b-48a0-4359-9ffe-316b7fa7f7e9&quot;,&quot;f917b95e-5768-4646-9986-9acbdde5f1de&quot;,&quot;2e26ada0-5db9-405d-8018-b8e8020c68b8&quot;,&quot;336d9537-55a5-4fd2-9c72-7a547f14bc3c&quot;,&quot;b0a2c151-580d-41f5-b597-62b35d279266&quot;,&quot;34e59f41-f43d-4ac6-b1f2-19dbcfa5bc92&quot;,&quot;9976b429-c38c-4dad-a555-fbfca261d758&quot;,&quot;68524450-de42-45e5-842e-c46a13b6816f&quot;,&quot;5c290c6a-70fe-415f-911b-50034f0d357d&quot;,&quot;d755b927-71b7-4cff-90aa-a566344bfd2e&quot;,&quot;1003354d-355a-4dac-9770-626fdc1cb40e&quot;,&quot;3622898c-80ca-42af-8797-868123e72f3e&quot;,&quot;83b91942-ea98-4bf8-93c8-0db9915697e8&quot;,&quot;58aedc98-aa77-4bfc-ae56-939efacaaf29&quot;,&quot;ba3b0ac9-5a84-49fc-8d9c-4ba5b0242ee7&quot;,&quot;c91583ed-4608-451e-a8db-fa2b21c40f94&quot;],&quot;TimeStamp&quot;:&quot;2020-06-26T15:26:49.240747-07:00&quot;}"/>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MS_Build_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78B370A0-D643-4999-80BD-C6CF0BBB59B7}"/>
    </a:ext>
  </a:extLst>
</a:theme>
</file>

<file path=ppt/theme/theme3.xml><?xml version="1.0" encoding="utf-8"?>
<a:theme xmlns:a="http://schemas.openxmlformats.org/drawingml/2006/main" name="1_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04.potx" id="{73A2681B-51BD-46A7-80D8-69CFC4339BE0}" vid="{01831584-D992-43DF-91FC-493C864A780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Purpose xmlns="6f82f2c3-be6b-43a8-9e2c-9d3789579cd5" xsi:nil="true"/>
    <_ip_UnifiedCompliancePolicyProperties xmlns="http://schemas.microsoft.com/sharepoint/v3" xsi:nil="true"/>
    <MediaServiceKeyPoints xmlns="6f82f2c3-be6b-43a8-9e2c-9d3789579cd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DDF825DC1285F45A3EAAA0CBD3BD717" ma:contentTypeVersion="18" ma:contentTypeDescription="Create a new document." ma:contentTypeScope="" ma:versionID="6f88ed134fcf3f3d1572eea67aad1769">
  <xsd:schema xmlns:xsd="http://www.w3.org/2001/XMLSchema" xmlns:xs="http://www.w3.org/2001/XMLSchema" xmlns:p="http://schemas.microsoft.com/office/2006/metadata/properties" xmlns:ns1="http://schemas.microsoft.com/sharepoint/v3" xmlns:ns2="5d380677-b54e-4d3f-b2fd-f3e15734f140" xmlns:ns3="6f82f2c3-be6b-43a8-9e2c-9d3789579cd5" targetNamespace="http://schemas.microsoft.com/office/2006/metadata/properties" ma:root="true" ma:fieldsID="88a0d4f2317abfbd540dc45df8f1e35a" ns1:_="" ns2:_="" ns3:_="">
    <xsd:import namespace="http://schemas.microsoft.com/sharepoint/v3"/>
    <xsd:import namespace="5d380677-b54e-4d3f-b2fd-f3e15734f140"/>
    <xsd:import namespace="6f82f2c3-be6b-43a8-9e2c-9d3789579cd5"/>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Tags" minOccurs="0"/>
                <xsd:element ref="ns3:MediaServiceOCR" minOccurs="0"/>
                <xsd:element ref="ns3:MediaServiceAutoKeyPoints" minOccurs="0"/>
                <xsd:element ref="ns3:MediaServiceKeyPoints" minOccurs="0"/>
                <xsd:element ref="ns3:Purpos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80677-b54e-4d3f-b2fd-f3e15734f1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f82f2c3-be6b-43a8-9e2c-9d3789579cd5"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Purpose" ma:index="24" nillable="true" ma:displayName="Purpose" ma:format="Dropdown" ma:internalName="Purpose">
      <xsd:simpleType>
        <xsd:restriction base="dms:Text">
          <xsd:maxLength value="255"/>
        </xsd:restriction>
      </xsd:simpleType>
    </xsd:element>
    <xsd:element name="MediaLengthInSeconds" ma:index="2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3BB43E-80D7-4348-AFF3-E032E9B459B6}">
  <ds:schemaRefs>
    <ds:schemaRef ds:uri="http://schemas.microsoft.com/office/2006/documentManagement/types"/>
    <ds:schemaRef ds:uri="http://schemas.microsoft.com/office/infopath/2007/PartnerControls"/>
    <ds:schemaRef ds:uri="http://purl.org/dc/terms/"/>
    <ds:schemaRef ds:uri="http://schemas.microsoft.com/sharepoint/v3"/>
    <ds:schemaRef ds:uri="http://schemas.microsoft.com/office/2006/metadata/properties"/>
    <ds:schemaRef ds:uri="http://schemas.openxmlformats.org/package/2006/metadata/core-properties"/>
    <ds:schemaRef ds:uri="5d380677-b54e-4d3f-b2fd-f3e15734f140"/>
    <ds:schemaRef ds:uri="http://purl.org/dc/dcmitype/"/>
    <ds:schemaRef ds:uri="6f82f2c3-be6b-43a8-9e2c-9d3789579cd5"/>
    <ds:schemaRef ds:uri="http://www.w3.org/XML/1998/namespace"/>
    <ds:schemaRef ds:uri="http://purl.org/dc/elements/1.1/"/>
  </ds:schemaRefs>
</ds:datastoreItem>
</file>

<file path=customXml/itemProps2.xml><?xml version="1.0" encoding="utf-8"?>
<ds:datastoreItem xmlns:ds="http://schemas.openxmlformats.org/officeDocument/2006/customXml" ds:itemID="{46976BC7-5B83-41BF-96FB-E815F89CC4FA}">
  <ds:schemaRefs>
    <ds:schemaRef ds:uri="5d380677-b54e-4d3f-b2fd-f3e15734f140"/>
    <ds:schemaRef ds:uri="6f82f2c3-be6b-43a8-9e2c-9d3789579c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17DB401-EABB-4594-AF28-B68E002586EF}">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7992</TotalTime>
  <Words>917</Words>
  <Application>Microsoft Office PowerPoint</Application>
  <PresentationFormat>Widescreen</PresentationFormat>
  <Paragraphs>146</Paragraphs>
  <Slides>21</Slides>
  <Notes>11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21</vt:i4>
      </vt:variant>
    </vt:vector>
  </HeadingPairs>
  <TitlesOfParts>
    <vt:vector size="31" baseType="lpstr">
      <vt:lpstr>Arial</vt:lpstr>
      <vt:lpstr>Calibri</vt:lpstr>
      <vt:lpstr>Consolas</vt:lpstr>
      <vt:lpstr>Segoe UI</vt:lpstr>
      <vt:lpstr>Segoe UI Light</vt:lpstr>
      <vt:lpstr>Segoe UI Semibold</vt:lpstr>
      <vt:lpstr>Wingdings</vt:lpstr>
      <vt:lpstr>Black Template</vt:lpstr>
      <vt:lpstr>MS_Build_Black Template</vt:lpstr>
      <vt:lpstr>1_ Microsoft Build Black 2/3 Template</vt:lpstr>
      <vt:lpstr>Quick Intro </vt:lpstr>
      <vt:lpstr>About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Apps CICD</dc:title>
  <dc:creator>hiramfleitas@microsoft.com</dc:creator>
  <cp:lastModifiedBy>Hiram Fleitas</cp:lastModifiedBy>
  <cp:revision>74</cp:revision>
  <dcterms:created xsi:type="dcterms:W3CDTF">2020-09-18T00:24:52Z</dcterms:created>
  <dcterms:modified xsi:type="dcterms:W3CDTF">2021-08-22T16:26:00Z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0x0101005DDF825DC1285F45A3EAAA0CBD3BD717</vt:lpwstr>
  </property>
</Properties>
</file>